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Lst>
  <p:sldSz cx="9144000" cy="6858000" type="screen4x3"/>
  <p:notesSz cx="7010400" cy="9236075"/>
  <p:embeddedFontLst>
    <p:embeddedFont>
      <p:font typeface="Arial Black" panose="020B0A04020102020204" pitchFamily="34" charset="0"/>
      <p:regular r:id="rId53"/>
      <p:bold r:id="rId54"/>
    </p:embeddedFont>
    <p:embeddedFont>
      <p:font typeface="Bookman Old Style" panose="02050604050505020204" pitchFamily="18" charset="0"/>
      <p:regular r:id="rId55"/>
      <p:bold r:id="rId56"/>
      <p:italic r:id="rId57"/>
      <p:boldItalic r:id="rId58"/>
    </p:embeddedFont>
    <p:embeddedFont>
      <p:font typeface="Calibri" panose="020F0502020204030204" pitchFamily="34" charset="0"/>
      <p:regular r:id="rId59"/>
      <p:bold r:id="rId60"/>
      <p:italic r:id="rId61"/>
      <p:boldItalic r:id="rId62"/>
    </p:embeddedFont>
    <p:embeddedFont>
      <p:font typeface="Gill Sans" panose="020B0604020202020204" charset="0"/>
      <p:regular r:id="rId63"/>
      <p:bold r:id="rId64"/>
    </p:embeddedFont>
    <p:embeddedFont>
      <p:font typeface="Lucida Sans" panose="020B0602030504020204" pitchFamily="34" charset="0"/>
      <p:regular r:id="rId65"/>
      <p:bold r:id="rId66"/>
      <p:italic r:id="rId67"/>
      <p:boldItalic r:id="rId68"/>
    </p:embeddedFont>
    <p:embeddedFont>
      <p:font typeface="Verdana" panose="020B0604030504040204" pitchFamily="34"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3" roundtripDataSignature="AMtx7mg20HCcteysuqboISMJ8BEzmusTq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7567BE-39D2-4FE6-AFB9-F4907CB392DA}" v="28" dt="2023-05-06T06:38:29.325"/>
  </p1510:revLst>
</p1510:revInfo>
</file>

<file path=ppt/tableStyles.xml><?xml version="1.0" encoding="utf-8"?>
<a:tblStyleLst xmlns:a="http://schemas.openxmlformats.org/drawingml/2006/main" def="{C415AFC1-3932-4C2B-860F-E018EA01674A}">
  <a:tblStyle styleId="{C415AFC1-3932-4C2B-860F-E018EA01674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99B610D-67D9-4375-9925-9E9E747CC9BE}" styleName="Table_1">
    <a:wholeTbl>
      <a:tcTxStyle b="off" i="off">
        <a:font>
          <a:latin typeface="Lucida Sans Unicode"/>
          <a:ea typeface="Lucida Sans Unicode"/>
          <a:cs typeface="Lucida Sans Unicode"/>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EF0"/>
          </a:solidFill>
        </a:fill>
      </a:tcStyle>
    </a:wholeTbl>
    <a:band1H>
      <a:tcTxStyle/>
      <a:tcStyle>
        <a:tcBdr/>
        <a:fill>
          <a:solidFill>
            <a:srgbClr val="CCDBE1"/>
          </a:solidFill>
        </a:fill>
      </a:tcStyle>
    </a:band1H>
    <a:band2H>
      <a:tcTxStyle/>
      <a:tcStyle>
        <a:tcBdr/>
      </a:tcStyle>
    </a:band2H>
    <a:band1V>
      <a:tcTxStyle/>
      <a:tcStyle>
        <a:tcBdr/>
        <a:fill>
          <a:solidFill>
            <a:srgbClr val="CCDBE1"/>
          </a:solidFill>
        </a:fill>
      </a:tcStyle>
    </a:band1V>
    <a:band2V>
      <a:tcTxStyle/>
      <a:tcStyle>
        <a:tcBdr/>
      </a:tcStyle>
    </a:band2V>
    <a:lastCol>
      <a:tcTxStyle b="on" i="off">
        <a:font>
          <a:latin typeface="Lucida Sans Unicode"/>
          <a:ea typeface="Lucida Sans Unicode"/>
          <a:cs typeface="Lucida Sans Unicode"/>
        </a:font>
        <a:schemeClr val="lt1"/>
      </a:tcTxStyle>
      <a:tcStyle>
        <a:tcBdr/>
        <a:fill>
          <a:solidFill>
            <a:schemeClr val="accent1"/>
          </a:solidFill>
        </a:fill>
      </a:tcStyle>
    </a:lastCol>
    <a:firstCol>
      <a:tcTxStyle b="on" i="off">
        <a:font>
          <a:latin typeface="Lucida Sans Unicode"/>
          <a:ea typeface="Lucida Sans Unicode"/>
          <a:cs typeface="Lucida Sans Unicode"/>
        </a:font>
        <a:schemeClr val="lt1"/>
      </a:tcTxStyle>
      <a:tcStyle>
        <a:tcBdr/>
        <a:fill>
          <a:solidFill>
            <a:schemeClr val="accent1"/>
          </a:solidFill>
        </a:fill>
      </a:tcStyle>
    </a:firstCol>
    <a:lastRow>
      <a:tcTxStyle b="on" i="off">
        <a:font>
          <a:latin typeface="Lucida Sans Unicode"/>
          <a:ea typeface="Lucida Sans Unicode"/>
          <a:cs typeface="Lucida Sans Unicode"/>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Lucida Sans Unicode"/>
          <a:ea typeface="Lucida Sans Unicode"/>
          <a:cs typeface="Lucida Sans Unicode"/>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3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1.fntdata"/><Relationship Id="rId68" Type="http://schemas.openxmlformats.org/officeDocument/2006/relationships/font" Target="fonts/font16.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font" Target="fonts/font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font" Target="fonts/font17.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font" Target="fonts/font18.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73" Type="http://customschemas.google.com/relationships/presentationmetadata" Target="metadata"/><Relationship Id="rId78"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3.fntdata"/><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19.fntdata"/><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rno Omar BARRY" userId="aac3541fb707f522" providerId="LiveId" clId="{697567BE-39D2-4FE6-AFB9-F4907CB392DA}"/>
    <pc:docChg chg="undo custSel delSld modSld">
      <pc:chgData name="Cherno Omar BARRY" userId="aac3541fb707f522" providerId="LiveId" clId="{697567BE-39D2-4FE6-AFB9-F4907CB392DA}" dt="2023-05-06T06:39:31.730" v="544" actId="20577"/>
      <pc:docMkLst>
        <pc:docMk/>
      </pc:docMkLst>
      <pc:sldChg chg="modSp mod">
        <pc:chgData name="Cherno Omar BARRY" userId="aac3541fb707f522" providerId="LiveId" clId="{697567BE-39D2-4FE6-AFB9-F4907CB392DA}" dt="2023-05-06T06:39:31.730" v="544" actId="20577"/>
        <pc:sldMkLst>
          <pc:docMk/>
          <pc:sldMk cId="0" sldId="256"/>
        </pc:sldMkLst>
        <pc:spChg chg="mod">
          <ac:chgData name="Cherno Omar BARRY" userId="aac3541fb707f522" providerId="LiveId" clId="{697567BE-39D2-4FE6-AFB9-F4907CB392DA}" dt="2023-05-06T06:39:31.730" v="544" actId="20577"/>
          <ac:spMkLst>
            <pc:docMk/>
            <pc:sldMk cId="0" sldId="256"/>
            <ac:spMk id="108" creationId="{00000000-0000-0000-0000-000000000000}"/>
          </ac:spMkLst>
        </pc:spChg>
      </pc:sldChg>
      <pc:sldChg chg="modSp mod">
        <pc:chgData name="Cherno Omar BARRY" userId="aac3541fb707f522" providerId="LiveId" clId="{697567BE-39D2-4FE6-AFB9-F4907CB392DA}" dt="2023-05-06T06:39:18.064" v="538" actId="20577"/>
        <pc:sldMkLst>
          <pc:docMk/>
          <pc:sldMk cId="0" sldId="257"/>
        </pc:sldMkLst>
        <pc:spChg chg="mod">
          <ac:chgData name="Cherno Omar BARRY" userId="aac3541fb707f522" providerId="LiveId" clId="{697567BE-39D2-4FE6-AFB9-F4907CB392DA}" dt="2023-05-06T06:39:18.064" v="538" actId="20577"/>
          <ac:spMkLst>
            <pc:docMk/>
            <pc:sldMk cId="0" sldId="257"/>
            <ac:spMk id="116" creationId="{00000000-0000-0000-0000-000000000000}"/>
          </ac:spMkLst>
        </pc:spChg>
      </pc:sldChg>
      <pc:sldChg chg="modSp mod">
        <pc:chgData name="Cherno Omar BARRY" userId="aac3541fb707f522" providerId="LiveId" clId="{697567BE-39D2-4FE6-AFB9-F4907CB392DA}" dt="2023-05-06T06:39:09.305" v="534" actId="20577"/>
        <pc:sldMkLst>
          <pc:docMk/>
          <pc:sldMk cId="0" sldId="258"/>
        </pc:sldMkLst>
        <pc:spChg chg="mod">
          <ac:chgData name="Cherno Omar BARRY" userId="aac3541fb707f522" providerId="LiveId" clId="{697567BE-39D2-4FE6-AFB9-F4907CB392DA}" dt="2023-05-06T06:39:09.305" v="534" actId="20577"/>
          <ac:spMkLst>
            <pc:docMk/>
            <pc:sldMk cId="0" sldId="258"/>
            <ac:spMk id="125" creationId="{00000000-0000-0000-0000-000000000000}"/>
          </ac:spMkLst>
        </pc:spChg>
        <pc:picChg chg="mod">
          <ac:chgData name="Cherno Omar BARRY" userId="aac3541fb707f522" providerId="LiveId" clId="{697567BE-39D2-4FE6-AFB9-F4907CB392DA}" dt="2023-05-06T04:57:37.246" v="49" actId="14100"/>
          <ac:picMkLst>
            <pc:docMk/>
            <pc:sldMk cId="0" sldId="258"/>
            <ac:picMk id="122" creationId="{00000000-0000-0000-0000-000000000000}"/>
          </ac:picMkLst>
        </pc:picChg>
      </pc:sldChg>
      <pc:sldChg chg="modSp mod">
        <pc:chgData name="Cherno Omar BARRY" userId="aac3541fb707f522" providerId="LiveId" clId="{697567BE-39D2-4FE6-AFB9-F4907CB392DA}" dt="2023-05-06T04:56:45.218" v="23" actId="20577"/>
        <pc:sldMkLst>
          <pc:docMk/>
          <pc:sldMk cId="0" sldId="259"/>
        </pc:sldMkLst>
        <pc:spChg chg="mod">
          <ac:chgData name="Cherno Omar BARRY" userId="aac3541fb707f522" providerId="LiveId" clId="{697567BE-39D2-4FE6-AFB9-F4907CB392DA}" dt="2023-05-06T04:56:45.218" v="23" actId="20577"/>
          <ac:spMkLst>
            <pc:docMk/>
            <pc:sldMk cId="0" sldId="259"/>
            <ac:spMk id="133" creationId="{00000000-0000-0000-0000-000000000000}"/>
          </ac:spMkLst>
        </pc:spChg>
      </pc:sldChg>
      <pc:sldChg chg="modSp mod">
        <pc:chgData name="Cherno Omar BARRY" userId="aac3541fb707f522" providerId="LiveId" clId="{697567BE-39D2-4FE6-AFB9-F4907CB392DA}" dt="2023-05-06T05:01:37.125" v="61"/>
        <pc:sldMkLst>
          <pc:docMk/>
          <pc:sldMk cId="0" sldId="260"/>
        </pc:sldMkLst>
        <pc:spChg chg="mod">
          <ac:chgData name="Cherno Omar BARRY" userId="aac3541fb707f522" providerId="LiveId" clId="{697567BE-39D2-4FE6-AFB9-F4907CB392DA}" dt="2023-05-06T04:59:13.351" v="59" actId="404"/>
          <ac:spMkLst>
            <pc:docMk/>
            <pc:sldMk cId="0" sldId="260"/>
            <ac:spMk id="144" creationId="{00000000-0000-0000-0000-000000000000}"/>
          </ac:spMkLst>
        </pc:spChg>
        <pc:spChg chg="mod">
          <ac:chgData name="Cherno Omar BARRY" userId="aac3541fb707f522" providerId="LiveId" clId="{697567BE-39D2-4FE6-AFB9-F4907CB392DA}" dt="2023-05-06T04:59:37.852" v="60"/>
          <ac:spMkLst>
            <pc:docMk/>
            <pc:sldMk cId="0" sldId="260"/>
            <ac:spMk id="147" creationId="{00000000-0000-0000-0000-000000000000}"/>
          </ac:spMkLst>
        </pc:spChg>
        <pc:spChg chg="mod">
          <ac:chgData name="Cherno Omar BARRY" userId="aac3541fb707f522" providerId="LiveId" clId="{697567BE-39D2-4FE6-AFB9-F4907CB392DA}" dt="2023-05-06T05:01:37.125" v="61"/>
          <ac:spMkLst>
            <pc:docMk/>
            <pc:sldMk cId="0" sldId="260"/>
            <ac:spMk id="150" creationId="{00000000-0000-0000-0000-000000000000}"/>
          </ac:spMkLst>
        </pc:spChg>
        <pc:spChg chg="mod">
          <ac:chgData name="Cherno Omar BARRY" userId="aac3541fb707f522" providerId="LiveId" clId="{697567BE-39D2-4FE6-AFB9-F4907CB392DA}" dt="2023-05-06T04:57:58.213" v="55" actId="20577"/>
          <ac:spMkLst>
            <pc:docMk/>
            <pc:sldMk cId="0" sldId="260"/>
            <ac:spMk id="151" creationId="{00000000-0000-0000-0000-000000000000}"/>
          </ac:spMkLst>
        </pc:spChg>
      </pc:sldChg>
      <pc:sldChg chg="modSp mod">
        <pc:chgData name="Cherno Omar BARRY" userId="aac3541fb707f522" providerId="LiveId" clId="{697567BE-39D2-4FE6-AFB9-F4907CB392DA}" dt="2023-05-06T06:38:29.325" v="530" actId="14826"/>
        <pc:sldMkLst>
          <pc:docMk/>
          <pc:sldMk cId="0" sldId="261"/>
        </pc:sldMkLst>
        <pc:spChg chg="mod">
          <ac:chgData name="Cherno Omar BARRY" userId="aac3541fb707f522" providerId="LiveId" clId="{697567BE-39D2-4FE6-AFB9-F4907CB392DA}" dt="2023-05-06T05:02:05.570" v="85" actId="20577"/>
          <ac:spMkLst>
            <pc:docMk/>
            <pc:sldMk cId="0" sldId="261"/>
            <ac:spMk id="159" creationId="{00000000-0000-0000-0000-000000000000}"/>
          </ac:spMkLst>
        </pc:spChg>
        <pc:picChg chg="mod">
          <ac:chgData name="Cherno Omar BARRY" userId="aac3541fb707f522" providerId="LiveId" clId="{697567BE-39D2-4FE6-AFB9-F4907CB392DA}" dt="2023-05-06T06:38:29.325" v="530" actId="14826"/>
          <ac:picMkLst>
            <pc:docMk/>
            <pc:sldMk cId="0" sldId="261"/>
            <ac:picMk id="156" creationId="{00000000-0000-0000-0000-000000000000}"/>
          </ac:picMkLst>
        </pc:picChg>
      </pc:sldChg>
      <pc:sldChg chg="modSp mod">
        <pc:chgData name="Cherno Omar BARRY" userId="aac3541fb707f522" providerId="LiveId" clId="{697567BE-39D2-4FE6-AFB9-F4907CB392DA}" dt="2023-05-06T05:06:02.449" v="109" actId="20577"/>
        <pc:sldMkLst>
          <pc:docMk/>
          <pc:sldMk cId="0" sldId="262"/>
        </pc:sldMkLst>
        <pc:spChg chg="mod">
          <ac:chgData name="Cherno Omar BARRY" userId="aac3541fb707f522" providerId="LiveId" clId="{697567BE-39D2-4FE6-AFB9-F4907CB392DA}" dt="2023-05-06T05:06:02.449" v="109" actId="20577"/>
          <ac:spMkLst>
            <pc:docMk/>
            <pc:sldMk cId="0" sldId="262"/>
            <ac:spMk id="167" creationId="{00000000-0000-0000-0000-000000000000}"/>
          </ac:spMkLst>
        </pc:spChg>
      </pc:sldChg>
      <pc:sldChg chg="modSp mod">
        <pc:chgData name="Cherno Omar BARRY" userId="aac3541fb707f522" providerId="LiveId" clId="{697567BE-39D2-4FE6-AFB9-F4907CB392DA}" dt="2023-05-06T06:37:43.524" v="529" actId="121"/>
        <pc:sldMkLst>
          <pc:docMk/>
          <pc:sldMk cId="0" sldId="263"/>
        </pc:sldMkLst>
        <pc:spChg chg="mod">
          <ac:chgData name="Cherno Omar BARRY" userId="aac3541fb707f522" providerId="LiveId" clId="{697567BE-39D2-4FE6-AFB9-F4907CB392DA}" dt="2023-05-06T05:10:57.705" v="115" actId="20577"/>
          <ac:spMkLst>
            <pc:docMk/>
            <pc:sldMk cId="0" sldId="263"/>
            <ac:spMk id="179" creationId="{00000000-0000-0000-0000-000000000000}"/>
          </ac:spMkLst>
        </pc:spChg>
        <pc:spChg chg="mod">
          <ac:chgData name="Cherno Omar BARRY" userId="aac3541fb707f522" providerId="LiveId" clId="{697567BE-39D2-4FE6-AFB9-F4907CB392DA}" dt="2023-05-06T05:12:33.961" v="122" actId="20577"/>
          <ac:spMkLst>
            <pc:docMk/>
            <pc:sldMk cId="0" sldId="263"/>
            <ac:spMk id="183" creationId="{00000000-0000-0000-0000-000000000000}"/>
          </ac:spMkLst>
        </pc:spChg>
        <pc:spChg chg="mod">
          <ac:chgData name="Cherno Omar BARRY" userId="aac3541fb707f522" providerId="LiveId" clId="{697567BE-39D2-4FE6-AFB9-F4907CB392DA}" dt="2023-05-06T06:37:43.524" v="529" actId="121"/>
          <ac:spMkLst>
            <pc:docMk/>
            <pc:sldMk cId="0" sldId="263"/>
            <ac:spMk id="188" creationId="{00000000-0000-0000-0000-000000000000}"/>
          </ac:spMkLst>
        </pc:spChg>
      </pc:sldChg>
      <pc:sldChg chg="modSp mod">
        <pc:chgData name="Cherno Omar BARRY" userId="aac3541fb707f522" providerId="LiveId" clId="{697567BE-39D2-4FE6-AFB9-F4907CB392DA}" dt="2023-05-06T06:37:33.232" v="527" actId="121"/>
        <pc:sldMkLst>
          <pc:docMk/>
          <pc:sldMk cId="0" sldId="264"/>
        </pc:sldMkLst>
        <pc:spChg chg="mod">
          <ac:chgData name="Cherno Omar BARRY" userId="aac3541fb707f522" providerId="LiveId" clId="{697567BE-39D2-4FE6-AFB9-F4907CB392DA}" dt="2023-05-06T06:37:33.232" v="527" actId="121"/>
          <ac:spMkLst>
            <pc:docMk/>
            <pc:sldMk cId="0" sldId="264"/>
            <ac:spMk id="204" creationId="{00000000-0000-0000-0000-000000000000}"/>
          </ac:spMkLst>
        </pc:spChg>
      </pc:sldChg>
      <pc:sldChg chg="modSp mod">
        <pc:chgData name="Cherno Omar BARRY" userId="aac3541fb707f522" providerId="LiveId" clId="{697567BE-39D2-4FE6-AFB9-F4907CB392DA}" dt="2023-05-06T06:37:17.218" v="525" actId="121"/>
        <pc:sldMkLst>
          <pc:docMk/>
          <pc:sldMk cId="0" sldId="265"/>
        </pc:sldMkLst>
        <pc:spChg chg="mod">
          <ac:chgData name="Cherno Omar BARRY" userId="aac3541fb707f522" providerId="LiveId" clId="{697567BE-39D2-4FE6-AFB9-F4907CB392DA}" dt="2023-05-06T05:13:30.438" v="136" actId="20577"/>
          <ac:spMkLst>
            <pc:docMk/>
            <pc:sldMk cId="0" sldId="265"/>
            <ac:spMk id="210" creationId="{00000000-0000-0000-0000-000000000000}"/>
          </ac:spMkLst>
        </pc:spChg>
        <pc:spChg chg="mod">
          <ac:chgData name="Cherno Omar BARRY" userId="aac3541fb707f522" providerId="LiveId" clId="{697567BE-39D2-4FE6-AFB9-F4907CB392DA}" dt="2023-05-06T06:37:17.218" v="525" actId="121"/>
          <ac:spMkLst>
            <pc:docMk/>
            <pc:sldMk cId="0" sldId="265"/>
            <ac:spMk id="212" creationId="{00000000-0000-0000-0000-000000000000}"/>
          </ac:spMkLst>
        </pc:spChg>
      </pc:sldChg>
      <pc:sldChg chg="modSp mod">
        <pc:chgData name="Cherno Omar BARRY" userId="aac3541fb707f522" providerId="LiveId" clId="{697567BE-39D2-4FE6-AFB9-F4907CB392DA}" dt="2023-05-06T06:37:02.571" v="523" actId="1076"/>
        <pc:sldMkLst>
          <pc:docMk/>
          <pc:sldMk cId="0" sldId="266"/>
        </pc:sldMkLst>
        <pc:spChg chg="mod">
          <ac:chgData name="Cherno Omar BARRY" userId="aac3541fb707f522" providerId="LiveId" clId="{697567BE-39D2-4FE6-AFB9-F4907CB392DA}" dt="2023-05-06T06:37:02.571" v="523" actId="1076"/>
          <ac:spMkLst>
            <pc:docMk/>
            <pc:sldMk cId="0" sldId="266"/>
            <ac:spMk id="219" creationId="{00000000-0000-0000-0000-000000000000}"/>
          </ac:spMkLst>
        </pc:spChg>
        <pc:spChg chg="mod">
          <ac:chgData name="Cherno Omar BARRY" userId="aac3541fb707f522" providerId="LiveId" clId="{697567BE-39D2-4FE6-AFB9-F4907CB392DA}" dt="2023-05-06T06:36:47.098" v="522" actId="121"/>
          <ac:spMkLst>
            <pc:docMk/>
            <pc:sldMk cId="0" sldId="266"/>
            <ac:spMk id="221" creationId="{00000000-0000-0000-0000-000000000000}"/>
          </ac:spMkLst>
        </pc:spChg>
      </pc:sldChg>
      <pc:sldChg chg="modSp mod">
        <pc:chgData name="Cherno Omar BARRY" userId="aac3541fb707f522" providerId="LiveId" clId="{697567BE-39D2-4FE6-AFB9-F4907CB392DA}" dt="2023-05-06T06:36:37.193" v="520" actId="121"/>
        <pc:sldMkLst>
          <pc:docMk/>
          <pc:sldMk cId="0" sldId="267"/>
        </pc:sldMkLst>
        <pc:spChg chg="mod">
          <ac:chgData name="Cherno Omar BARRY" userId="aac3541fb707f522" providerId="LiveId" clId="{697567BE-39D2-4FE6-AFB9-F4907CB392DA}" dt="2023-05-06T06:36:37.193" v="520" actId="121"/>
          <ac:spMkLst>
            <pc:docMk/>
            <pc:sldMk cId="0" sldId="267"/>
            <ac:spMk id="229" creationId="{00000000-0000-0000-0000-000000000000}"/>
          </ac:spMkLst>
        </pc:spChg>
      </pc:sldChg>
      <pc:sldChg chg="modSp mod">
        <pc:chgData name="Cherno Omar BARRY" userId="aac3541fb707f522" providerId="LiveId" clId="{697567BE-39D2-4FE6-AFB9-F4907CB392DA}" dt="2023-05-06T06:36:27.873" v="518" actId="121"/>
        <pc:sldMkLst>
          <pc:docMk/>
          <pc:sldMk cId="0" sldId="268"/>
        </pc:sldMkLst>
        <pc:spChg chg="mod">
          <ac:chgData name="Cherno Omar BARRY" userId="aac3541fb707f522" providerId="LiveId" clId="{697567BE-39D2-4FE6-AFB9-F4907CB392DA}" dt="2023-05-06T06:36:27.873" v="518" actId="121"/>
          <ac:spMkLst>
            <pc:docMk/>
            <pc:sldMk cId="0" sldId="268"/>
            <ac:spMk id="237" creationId="{00000000-0000-0000-0000-000000000000}"/>
          </ac:spMkLst>
        </pc:spChg>
      </pc:sldChg>
      <pc:sldChg chg="modSp mod">
        <pc:chgData name="Cherno Omar BARRY" userId="aac3541fb707f522" providerId="LiveId" clId="{697567BE-39D2-4FE6-AFB9-F4907CB392DA}" dt="2023-05-06T06:36:04.065" v="516" actId="20577"/>
        <pc:sldMkLst>
          <pc:docMk/>
          <pc:sldMk cId="0" sldId="269"/>
        </pc:sldMkLst>
        <pc:spChg chg="mod">
          <ac:chgData name="Cherno Omar BARRY" userId="aac3541fb707f522" providerId="LiveId" clId="{697567BE-39D2-4FE6-AFB9-F4907CB392DA}" dt="2023-05-06T06:36:04.065" v="516" actId="20577"/>
          <ac:spMkLst>
            <pc:docMk/>
            <pc:sldMk cId="0" sldId="269"/>
            <ac:spMk id="243" creationId="{00000000-0000-0000-0000-000000000000}"/>
          </ac:spMkLst>
        </pc:spChg>
        <pc:spChg chg="mod">
          <ac:chgData name="Cherno Omar BARRY" userId="aac3541fb707f522" providerId="LiveId" clId="{697567BE-39D2-4FE6-AFB9-F4907CB392DA}" dt="2023-05-06T06:35:48.002" v="514" actId="121"/>
          <ac:spMkLst>
            <pc:docMk/>
            <pc:sldMk cId="0" sldId="269"/>
            <ac:spMk id="245" creationId="{00000000-0000-0000-0000-000000000000}"/>
          </ac:spMkLst>
        </pc:spChg>
      </pc:sldChg>
      <pc:sldChg chg="modSp mod">
        <pc:chgData name="Cherno Omar BARRY" userId="aac3541fb707f522" providerId="LiveId" clId="{697567BE-39D2-4FE6-AFB9-F4907CB392DA}" dt="2023-05-06T06:34:48.884" v="505" actId="121"/>
        <pc:sldMkLst>
          <pc:docMk/>
          <pc:sldMk cId="0" sldId="270"/>
        </pc:sldMkLst>
        <pc:spChg chg="mod">
          <ac:chgData name="Cherno Omar BARRY" userId="aac3541fb707f522" providerId="LiveId" clId="{697567BE-39D2-4FE6-AFB9-F4907CB392DA}" dt="2023-05-06T05:17:36.583" v="159" actId="20577"/>
          <ac:spMkLst>
            <pc:docMk/>
            <pc:sldMk cId="0" sldId="270"/>
            <ac:spMk id="252" creationId="{00000000-0000-0000-0000-000000000000}"/>
          </ac:spMkLst>
        </pc:spChg>
        <pc:spChg chg="mod">
          <ac:chgData name="Cherno Omar BARRY" userId="aac3541fb707f522" providerId="LiveId" clId="{697567BE-39D2-4FE6-AFB9-F4907CB392DA}" dt="2023-05-06T06:34:48.884" v="505" actId="121"/>
          <ac:spMkLst>
            <pc:docMk/>
            <pc:sldMk cId="0" sldId="270"/>
            <ac:spMk id="253" creationId="{00000000-0000-0000-0000-000000000000}"/>
          </ac:spMkLst>
        </pc:spChg>
      </pc:sldChg>
      <pc:sldChg chg="modSp mod">
        <pc:chgData name="Cherno Omar BARRY" userId="aac3541fb707f522" providerId="LiveId" clId="{697567BE-39D2-4FE6-AFB9-F4907CB392DA}" dt="2023-05-06T06:34:35.081" v="503" actId="121"/>
        <pc:sldMkLst>
          <pc:docMk/>
          <pc:sldMk cId="0" sldId="271"/>
        </pc:sldMkLst>
        <pc:spChg chg="mod">
          <ac:chgData name="Cherno Omar BARRY" userId="aac3541fb707f522" providerId="LiveId" clId="{697567BE-39D2-4FE6-AFB9-F4907CB392DA}" dt="2023-05-06T06:34:35.081" v="503" actId="121"/>
          <ac:spMkLst>
            <pc:docMk/>
            <pc:sldMk cId="0" sldId="271"/>
            <ac:spMk id="261" creationId="{00000000-0000-0000-0000-000000000000}"/>
          </ac:spMkLst>
        </pc:spChg>
      </pc:sldChg>
      <pc:sldChg chg="modSp mod">
        <pc:chgData name="Cherno Omar BARRY" userId="aac3541fb707f522" providerId="LiveId" clId="{697567BE-39D2-4FE6-AFB9-F4907CB392DA}" dt="2023-05-06T06:34:26.723" v="501" actId="121"/>
        <pc:sldMkLst>
          <pc:docMk/>
          <pc:sldMk cId="0" sldId="272"/>
        </pc:sldMkLst>
        <pc:spChg chg="mod">
          <ac:chgData name="Cherno Omar BARRY" userId="aac3541fb707f522" providerId="LiveId" clId="{697567BE-39D2-4FE6-AFB9-F4907CB392DA}" dt="2023-05-06T05:18:10.204" v="172" actId="20577"/>
          <ac:spMkLst>
            <pc:docMk/>
            <pc:sldMk cId="0" sldId="272"/>
            <ac:spMk id="268" creationId="{00000000-0000-0000-0000-000000000000}"/>
          </ac:spMkLst>
        </pc:spChg>
        <pc:spChg chg="mod">
          <ac:chgData name="Cherno Omar BARRY" userId="aac3541fb707f522" providerId="LiveId" clId="{697567BE-39D2-4FE6-AFB9-F4907CB392DA}" dt="2023-05-06T06:34:26.723" v="501" actId="121"/>
          <ac:spMkLst>
            <pc:docMk/>
            <pc:sldMk cId="0" sldId="272"/>
            <ac:spMk id="269" creationId="{00000000-0000-0000-0000-000000000000}"/>
          </ac:spMkLst>
        </pc:spChg>
      </pc:sldChg>
      <pc:sldChg chg="modSp mod">
        <pc:chgData name="Cherno Omar BARRY" userId="aac3541fb707f522" providerId="LiveId" clId="{697567BE-39D2-4FE6-AFB9-F4907CB392DA}" dt="2023-05-06T06:34:13.252" v="499" actId="121"/>
        <pc:sldMkLst>
          <pc:docMk/>
          <pc:sldMk cId="0" sldId="273"/>
        </pc:sldMkLst>
        <pc:spChg chg="mod">
          <ac:chgData name="Cherno Omar BARRY" userId="aac3541fb707f522" providerId="LiveId" clId="{697567BE-39D2-4FE6-AFB9-F4907CB392DA}" dt="2023-05-06T06:34:13.252" v="499" actId="121"/>
          <ac:spMkLst>
            <pc:docMk/>
            <pc:sldMk cId="0" sldId="273"/>
            <ac:spMk id="277" creationId="{00000000-0000-0000-0000-000000000000}"/>
          </ac:spMkLst>
        </pc:spChg>
      </pc:sldChg>
      <pc:sldChg chg="modSp mod">
        <pc:chgData name="Cherno Omar BARRY" userId="aac3541fb707f522" providerId="LiveId" clId="{697567BE-39D2-4FE6-AFB9-F4907CB392DA}" dt="2023-05-06T06:34:02.217" v="497" actId="121"/>
        <pc:sldMkLst>
          <pc:docMk/>
          <pc:sldMk cId="0" sldId="274"/>
        </pc:sldMkLst>
        <pc:spChg chg="mod">
          <ac:chgData name="Cherno Omar BARRY" userId="aac3541fb707f522" providerId="LiveId" clId="{697567BE-39D2-4FE6-AFB9-F4907CB392DA}" dt="2023-05-06T05:18:36.791" v="180" actId="20577"/>
          <ac:spMkLst>
            <pc:docMk/>
            <pc:sldMk cId="0" sldId="274"/>
            <ac:spMk id="283" creationId="{00000000-0000-0000-0000-000000000000}"/>
          </ac:spMkLst>
        </pc:spChg>
        <pc:spChg chg="mod">
          <ac:chgData name="Cherno Omar BARRY" userId="aac3541fb707f522" providerId="LiveId" clId="{697567BE-39D2-4FE6-AFB9-F4907CB392DA}" dt="2023-05-06T06:34:02.217" v="497" actId="121"/>
          <ac:spMkLst>
            <pc:docMk/>
            <pc:sldMk cId="0" sldId="274"/>
            <ac:spMk id="285" creationId="{00000000-0000-0000-0000-000000000000}"/>
          </ac:spMkLst>
        </pc:spChg>
      </pc:sldChg>
      <pc:sldChg chg="modSp mod">
        <pc:chgData name="Cherno Omar BARRY" userId="aac3541fb707f522" providerId="LiveId" clId="{697567BE-39D2-4FE6-AFB9-F4907CB392DA}" dt="2023-05-06T06:33:55.587" v="495" actId="121"/>
        <pc:sldMkLst>
          <pc:docMk/>
          <pc:sldMk cId="0" sldId="275"/>
        </pc:sldMkLst>
        <pc:spChg chg="mod">
          <ac:chgData name="Cherno Omar BARRY" userId="aac3541fb707f522" providerId="LiveId" clId="{697567BE-39D2-4FE6-AFB9-F4907CB392DA}" dt="2023-05-06T06:33:55.587" v="495" actId="121"/>
          <ac:spMkLst>
            <pc:docMk/>
            <pc:sldMk cId="0" sldId="275"/>
            <ac:spMk id="292" creationId="{00000000-0000-0000-0000-000000000000}"/>
          </ac:spMkLst>
        </pc:spChg>
      </pc:sldChg>
      <pc:sldChg chg="modSp mod">
        <pc:chgData name="Cherno Omar BARRY" userId="aac3541fb707f522" providerId="LiveId" clId="{697567BE-39D2-4FE6-AFB9-F4907CB392DA}" dt="2023-05-06T06:33:31.698" v="493" actId="121"/>
        <pc:sldMkLst>
          <pc:docMk/>
          <pc:sldMk cId="0" sldId="276"/>
        </pc:sldMkLst>
        <pc:spChg chg="mod">
          <ac:chgData name="Cherno Omar BARRY" userId="aac3541fb707f522" providerId="LiveId" clId="{697567BE-39D2-4FE6-AFB9-F4907CB392DA}" dt="2023-05-06T06:33:20.451" v="491" actId="20577"/>
          <ac:spMkLst>
            <pc:docMk/>
            <pc:sldMk cId="0" sldId="276"/>
            <ac:spMk id="299" creationId="{00000000-0000-0000-0000-000000000000}"/>
          </ac:spMkLst>
        </pc:spChg>
        <pc:spChg chg="mod">
          <ac:chgData name="Cherno Omar BARRY" userId="aac3541fb707f522" providerId="LiveId" clId="{697567BE-39D2-4FE6-AFB9-F4907CB392DA}" dt="2023-05-06T06:33:31.698" v="493" actId="121"/>
          <ac:spMkLst>
            <pc:docMk/>
            <pc:sldMk cId="0" sldId="276"/>
            <ac:spMk id="301" creationId="{00000000-0000-0000-0000-000000000000}"/>
          </ac:spMkLst>
        </pc:spChg>
      </pc:sldChg>
      <pc:sldChg chg="modSp mod">
        <pc:chgData name="Cherno Omar BARRY" userId="aac3541fb707f522" providerId="LiveId" clId="{697567BE-39D2-4FE6-AFB9-F4907CB392DA}" dt="2023-05-06T06:33:05.859" v="488" actId="121"/>
        <pc:sldMkLst>
          <pc:docMk/>
          <pc:sldMk cId="0" sldId="277"/>
        </pc:sldMkLst>
        <pc:spChg chg="mod">
          <ac:chgData name="Cherno Omar BARRY" userId="aac3541fb707f522" providerId="LiveId" clId="{697567BE-39D2-4FE6-AFB9-F4907CB392DA}" dt="2023-05-06T05:19:27.125" v="196" actId="20577"/>
          <ac:spMkLst>
            <pc:docMk/>
            <pc:sldMk cId="0" sldId="277"/>
            <ac:spMk id="308" creationId="{00000000-0000-0000-0000-000000000000}"/>
          </ac:spMkLst>
        </pc:spChg>
        <pc:spChg chg="mod">
          <ac:chgData name="Cherno Omar BARRY" userId="aac3541fb707f522" providerId="LiveId" clId="{697567BE-39D2-4FE6-AFB9-F4907CB392DA}" dt="2023-05-06T06:33:05.859" v="488" actId="121"/>
          <ac:spMkLst>
            <pc:docMk/>
            <pc:sldMk cId="0" sldId="277"/>
            <ac:spMk id="309" creationId="{00000000-0000-0000-0000-000000000000}"/>
          </ac:spMkLst>
        </pc:spChg>
      </pc:sldChg>
      <pc:sldChg chg="modSp mod">
        <pc:chgData name="Cherno Omar BARRY" userId="aac3541fb707f522" providerId="LiveId" clId="{697567BE-39D2-4FE6-AFB9-F4907CB392DA}" dt="2023-05-06T06:32:55.266" v="486" actId="121"/>
        <pc:sldMkLst>
          <pc:docMk/>
          <pc:sldMk cId="0" sldId="278"/>
        </pc:sldMkLst>
        <pc:spChg chg="mod">
          <ac:chgData name="Cherno Omar BARRY" userId="aac3541fb707f522" providerId="LiveId" clId="{697567BE-39D2-4FE6-AFB9-F4907CB392DA}" dt="2023-05-06T06:32:55.266" v="486" actId="121"/>
          <ac:spMkLst>
            <pc:docMk/>
            <pc:sldMk cId="0" sldId="278"/>
            <ac:spMk id="317" creationId="{00000000-0000-0000-0000-000000000000}"/>
          </ac:spMkLst>
        </pc:spChg>
      </pc:sldChg>
      <pc:sldChg chg="modSp mod">
        <pc:chgData name="Cherno Omar BARRY" userId="aac3541fb707f522" providerId="LiveId" clId="{697567BE-39D2-4FE6-AFB9-F4907CB392DA}" dt="2023-05-06T06:32:26.363" v="484" actId="121"/>
        <pc:sldMkLst>
          <pc:docMk/>
          <pc:sldMk cId="0" sldId="279"/>
        </pc:sldMkLst>
        <pc:spChg chg="mod">
          <ac:chgData name="Cherno Omar BARRY" userId="aac3541fb707f522" providerId="LiveId" clId="{697567BE-39D2-4FE6-AFB9-F4907CB392DA}" dt="2023-05-06T05:21:17.382" v="209" actId="20577"/>
          <ac:spMkLst>
            <pc:docMk/>
            <pc:sldMk cId="0" sldId="279"/>
            <ac:spMk id="324" creationId="{00000000-0000-0000-0000-000000000000}"/>
          </ac:spMkLst>
        </pc:spChg>
        <pc:spChg chg="mod">
          <ac:chgData name="Cherno Omar BARRY" userId="aac3541fb707f522" providerId="LiveId" clId="{697567BE-39D2-4FE6-AFB9-F4907CB392DA}" dt="2023-05-06T06:32:26.363" v="484" actId="121"/>
          <ac:spMkLst>
            <pc:docMk/>
            <pc:sldMk cId="0" sldId="279"/>
            <ac:spMk id="325" creationId="{00000000-0000-0000-0000-000000000000}"/>
          </ac:spMkLst>
        </pc:spChg>
      </pc:sldChg>
      <pc:sldChg chg="del">
        <pc:chgData name="Cherno Omar BARRY" userId="aac3541fb707f522" providerId="LiveId" clId="{697567BE-39D2-4FE6-AFB9-F4907CB392DA}" dt="2023-05-06T06:32:16.031" v="482" actId="2696"/>
        <pc:sldMkLst>
          <pc:docMk/>
          <pc:sldMk cId="0" sldId="280"/>
        </pc:sldMkLst>
      </pc:sldChg>
      <pc:sldChg chg="modSp mod">
        <pc:chgData name="Cherno Omar BARRY" userId="aac3541fb707f522" providerId="LiveId" clId="{697567BE-39D2-4FE6-AFB9-F4907CB392DA}" dt="2023-05-06T06:31:59.124" v="481" actId="121"/>
        <pc:sldMkLst>
          <pc:docMk/>
          <pc:sldMk cId="0" sldId="281"/>
        </pc:sldMkLst>
        <pc:spChg chg="mod">
          <ac:chgData name="Cherno Omar BARRY" userId="aac3541fb707f522" providerId="LiveId" clId="{697567BE-39D2-4FE6-AFB9-F4907CB392DA}" dt="2023-05-06T06:31:59.124" v="481" actId="121"/>
          <ac:spMkLst>
            <pc:docMk/>
            <pc:sldMk cId="0" sldId="281"/>
            <ac:spMk id="341" creationId="{00000000-0000-0000-0000-000000000000}"/>
          </ac:spMkLst>
        </pc:spChg>
      </pc:sldChg>
      <pc:sldChg chg="modSp mod">
        <pc:chgData name="Cherno Omar BARRY" userId="aac3541fb707f522" providerId="LiveId" clId="{697567BE-39D2-4FE6-AFB9-F4907CB392DA}" dt="2023-05-06T06:31:44.686" v="479" actId="121"/>
        <pc:sldMkLst>
          <pc:docMk/>
          <pc:sldMk cId="0" sldId="282"/>
        </pc:sldMkLst>
        <pc:spChg chg="mod">
          <ac:chgData name="Cherno Omar BARRY" userId="aac3541fb707f522" providerId="LiveId" clId="{697567BE-39D2-4FE6-AFB9-F4907CB392DA}" dt="2023-05-06T06:31:44.686" v="479" actId="121"/>
          <ac:spMkLst>
            <pc:docMk/>
            <pc:sldMk cId="0" sldId="282"/>
            <ac:spMk id="349" creationId="{00000000-0000-0000-0000-000000000000}"/>
          </ac:spMkLst>
        </pc:spChg>
      </pc:sldChg>
      <pc:sldChg chg="modSp mod">
        <pc:chgData name="Cherno Omar BARRY" userId="aac3541fb707f522" providerId="LiveId" clId="{697567BE-39D2-4FE6-AFB9-F4907CB392DA}" dt="2023-05-06T06:31:32.227" v="477" actId="20577"/>
        <pc:sldMkLst>
          <pc:docMk/>
          <pc:sldMk cId="0" sldId="283"/>
        </pc:sldMkLst>
        <pc:spChg chg="mod">
          <ac:chgData name="Cherno Omar BARRY" userId="aac3541fb707f522" providerId="LiveId" clId="{697567BE-39D2-4FE6-AFB9-F4907CB392DA}" dt="2023-05-06T06:31:32.227" v="477" actId="20577"/>
          <ac:spMkLst>
            <pc:docMk/>
            <pc:sldMk cId="0" sldId="283"/>
            <ac:spMk id="357" creationId="{00000000-0000-0000-0000-000000000000}"/>
          </ac:spMkLst>
        </pc:spChg>
      </pc:sldChg>
      <pc:sldChg chg="modSp mod">
        <pc:chgData name="Cherno Omar BARRY" userId="aac3541fb707f522" providerId="LiveId" clId="{697567BE-39D2-4FE6-AFB9-F4907CB392DA}" dt="2023-05-06T06:31:17.747" v="457" actId="121"/>
        <pc:sldMkLst>
          <pc:docMk/>
          <pc:sldMk cId="0" sldId="284"/>
        </pc:sldMkLst>
        <pc:spChg chg="mod">
          <ac:chgData name="Cherno Omar BARRY" userId="aac3541fb707f522" providerId="LiveId" clId="{697567BE-39D2-4FE6-AFB9-F4907CB392DA}" dt="2023-05-06T05:24:00.277" v="212" actId="20577"/>
          <ac:spMkLst>
            <pc:docMk/>
            <pc:sldMk cId="0" sldId="284"/>
            <ac:spMk id="363" creationId="{00000000-0000-0000-0000-000000000000}"/>
          </ac:spMkLst>
        </pc:spChg>
        <pc:spChg chg="mod">
          <ac:chgData name="Cherno Omar BARRY" userId="aac3541fb707f522" providerId="LiveId" clId="{697567BE-39D2-4FE6-AFB9-F4907CB392DA}" dt="2023-05-06T06:31:17.747" v="457" actId="121"/>
          <ac:spMkLst>
            <pc:docMk/>
            <pc:sldMk cId="0" sldId="284"/>
            <ac:spMk id="365" creationId="{00000000-0000-0000-0000-000000000000}"/>
          </ac:spMkLst>
        </pc:spChg>
      </pc:sldChg>
      <pc:sldChg chg="modSp mod">
        <pc:chgData name="Cherno Omar BARRY" userId="aac3541fb707f522" providerId="LiveId" clId="{697567BE-39D2-4FE6-AFB9-F4907CB392DA}" dt="2023-05-06T06:31:03.346" v="455" actId="121"/>
        <pc:sldMkLst>
          <pc:docMk/>
          <pc:sldMk cId="0" sldId="285"/>
        </pc:sldMkLst>
        <pc:spChg chg="mod">
          <ac:chgData name="Cherno Omar BARRY" userId="aac3541fb707f522" providerId="LiveId" clId="{697567BE-39D2-4FE6-AFB9-F4907CB392DA}" dt="2023-05-06T05:24:12.750" v="216" actId="20577"/>
          <ac:spMkLst>
            <pc:docMk/>
            <pc:sldMk cId="0" sldId="285"/>
            <ac:spMk id="371" creationId="{00000000-0000-0000-0000-000000000000}"/>
          </ac:spMkLst>
        </pc:spChg>
        <pc:spChg chg="mod">
          <ac:chgData name="Cherno Omar BARRY" userId="aac3541fb707f522" providerId="LiveId" clId="{697567BE-39D2-4FE6-AFB9-F4907CB392DA}" dt="2023-05-06T06:31:03.346" v="455" actId="121"/>
          <ac:spMkLst>
            <pc:docMk/>
            <pc:sldMk cId="0" sldId="285"/>
            <ac:spMk id="373" creationId="{00000000-0000-0000-0000-000000000000}"/>
          </ac:spMkLst>
        </pc:spChg>
      </pc:sldChg>
      <pc:sldChg chg="modSp mod">
        <pc:chgData name="Cherno Omar BARRY" userId="aac3541fb707f522" providerId="LiveId" clId="{697567BE-39D2-4FE6-AFB9-F4907CB392DA}" dt="2023-05-06T06:30:48.106" v="453" actId="20577"/>
        <pc:sldMkLst>
          <pc:docMk/>
          <pc:sldMk cId="0" sldId="286"/>
        </pc:sldMkLst>
        <pc:spChg chg="mod">
          <ac:chgData name="Cherno Omar BARRY" userId="aac3541fb707f522" providerId="LiveId" clId="{697567BE-39D2-4FE6-AFB9-F4907CB392DA}" dt="2023-05-06T06:30:48.106" v="453" actId="20577"/>
          <ac:spMkLst>
            <pc:docMk/>
            <pc:sldMk cId="0" sldId="286"/>
            <ac:spMk id="378" creationId="{00000000-0000-0000-0000-000000000000}"/>
          </ac:spMkLst>
        </pc:spChg>
        <pc:spChg chg="mod">
          <ac:chgData name="Cherno Omar BARRY" userId="aac3541fb707f522" providerId="LiveId" clId="{697567BE-39D2-4FE6-AFB9-F4907CB392DA}" dt="2023-05-06T06:30:24.650" v="447" actId="121"/>
          <ac:spMkLst>
            <pc:docMk/>
            <pc:sldMk cId="0" sldId="286"/>
            <ac:spMk id="380" creationId="{00000000-0000-0000-0000-000000000000}"/>
          </ac:spMkLst>
        </pc:spChg>
      </pc:sldChg>
      <pc:sldChg chg="modSp mod">
        <pc:chgData name="Cherno Omar BARRY" userId="aac3541fb707f522" providerId="LiveId" clId="{697567BE-39D2-4FE6-AFB9-F4907CB392DA}" dt="2023-05-06T05:24:42.501" v="220" actId="20577"/>
        <pc:sldMkLst>
          <pc:docMk/>
          <pc:sldMk cId="0" sldId="287"/>
        </pc:sldMkLst>
        <pc:spChg chg="mod">
          <ac:chgData name="Cherno Omar BARRY" userId="aac3541fb707f522" providerId="LiveId" clId="{697567BE-39D2-4FE6-AFB9-F4907CB392DA}" dt="2023-05-06T05:24:42.501" v="220" actId="20577"/>
          <ac:spMkLst>
            <pc:docMk/>
            <pc:sldMk cId="0" sldId="287"/>
            <ac:spMk id="388" creationId="{00000000-0000-0000-0000-000000000000}"/>
          </ac:spMkLst>
        </pc:spChg>
      </pc:sldChg>
      <pc:sldChg chg="modSp mod">
        <pc:chgData name="Cherno Omar BARRY" userId="aac3541fb707f522" providerId="LiveId" clId="{697567BE-39D2-4FE6-AFB9-F4907CB392DA}" dt="2023-05-06T06:30:08.563" v="445" actId="121"/>
        <pc:sldMkLst>
          <pc:docMk/>
          <pc:sldMk cId="0" sldId="288"/>
        </pc:sldMkLst>
        <pc:spChg chg="mod">
          <ac:chgData name="Cherno Omar BARRY" userId="aac3541fb707f522" providerId="LiveId" clId="{697567BE-39D2-4FE6-AFB9-F4907CB392DA}" dt="2023-05-06T06:30:08.563" v="445" actId="121"/>
          <ac:spMkLst>
            <pc:docMk/>
            <pc:sldMk cId="0" sldId="288"/>
            <ac:spMk id="397" creationId="{00000000-0000-0000-0000-000000000000}"/>
          </ac:spMkLst>
        </pc:spChg>
      </pc:sldChg>
      <pc:sldChg chg="addSp delSp modSp mod">
        <pc:chgData name="Cherno Omar BARRY" userId="aac3541fb707f522" providerId="LiveId" clId="{697567BE-39D2-4FE6-AFB9-F4907CB392DA}" dt="2023-05-06T06:29:59.165" v="443" actId="121"/>
        <pc:sldMkLst>
          <pc:docMk/>
          <pc:sldMk cId="0" sldId="289"/>
        </pc:sldMkLst>
        <pc:spChg chg="mod">
          <ac:chgData name="Cherno Omar BARRY" userId="aac3541fb707f522" providerId="LiveId" clId="{697567BE-39D2-4FE6-AFB9-F4907CB392DA}" dt="2023-05-06T06:29:59.165" v="443" actId="121"/>
          <ac:spMkLst>
            <pc:docMk/>
            <pc:sldMk cId="0" sldId="289"/>
            <ac:spMk id="405" creationId="{00000000-0000-0000-0000-000000000000}"/>
          </ac:spMkLst>
        </pc:spChg>
        <pc:graphicFrameChg chg="add mod modGraphic">
          <ac:chgData name="Cherno Omar BARRY" userId="aac3541fb707f522" providerId="LiveId" clId="{697567BE-39D2-4FE6-AFB9-F4907CB392DA}" dt="2023-05-06T06:08:05.801" v="244" actId="20577"/>
          <ac:graphicFrameMkLst>
            <pc:docMk/>
            <pc:sldMk cId="0" sldId="289"/>
            <ac:graphicFrameMk id="2" creationId="{A208F0DC-C742-86E9-4CCC-1178E3C39B7A}"/>
          </ac:graphicFrameMkLst>
        </pc:graphicFrameChg>
        <pc:picChg chg="del">
          <ac:chgData name="Cherno Omar BARRY" userId="aac3541fb707f522" providerId="LiveId" clId="{697567BE-39D2-4FE6-AFB9-F4907CB392DA}" dt="2023-05-06T06:04:44.488" v="221" actId="478"/>
          <ac:picMkLst>
            <pc:docMk/>
            <pc:sldMk cId="0" sldId="289"/>
            <ac:picMk id="406" creationId="{00000000-0000-0000-0000-000000000000}"/>
          </ac:picMkLst>
        </pc:picChg>
      </pc:sldChg>
      <pc:sldChg chg="modSp mod">
        <pc:chgData name="Cherno Omar BARRY" userId="aac3541fb707f522" providerId="LiveId" clId="{697567BE-39D2-4FE6-AFB9-F4907CB392DA}" dt="2023-05-06T06:29:51.514" v="441" actId="121"/>
        <pc:sldMkLst>
          <pc:docMk/>
          <pc:sldMk cId="0" sldId="290"/>
        </pc:sldMkLst>
        <pc:spChg chg="mod">
          <ac:chgData name="Cherno Omar BARRY" userId="aac3541fb707f522" providerId="LiveId" clId="{697567BE-39D2-4FE6-AFB9-F4907CB392DA}" dt="2023-05-06T06:14:47.303" v="278"/>
          <ac:spMkLst>
            <pc:docMk/>
            <pc:sldMk cId="0" sldId="290"/>
            <ac:spMk id="412" creationId="{00000000-0000-0000-0000-000000000000}"/>
          </ac:spMkLst>
        </pc:spChg>
        <pc:spChg chg="mod">
          <ac:chgData name="Cherno Omar BARRY" userId="aac3541fb707f522" providerId="LiveId" clId="{697567BE-39D2-4FE6-AFB9-F4907CB392DA}" dt="2023-05-06T06:29:51.514" v="441" actId="121"/>
          <ac:spMkLst>
            <pc:docMk/>
            <pc:sldMk cId="0" sldId="290"/>
            <ac:spMk id="414" creationId="{00000000-0000-0000-0000-000000000000}"/>
          </ac:spMkLst>
        </pc:spChg>
      </pc:sldChg>
      <pc:sldChg chg="modSp mod">
        <pc:chgData name="Cherno Omar BARRY" userId="aac3541fb707f522" providerId="LiveId" clId="{697567BE-39D2-4FE6-AFB9-F4907CB392DA}" dt="2023-05-06T06:29:35.209" v="439" actId="113"/>
        <pc:sldMkLst>
          <pc:docMk/>
          <pc:sldMk cId="0" sldId="291"/>
        </pc:sldMkLst>
        <pc:spChg chg="mod">
          <ac:chgData name="Cherno Omar BARRY" userId="aac3541fb707f522" providerId="LiveId" clId="{697567BE-39D2-4FE6-AFB9-F4907CB392DA}" dt="2023-05-06T06:29:35.209" v="439" actId="113"/>
          <ac:spMkLst>
            <pc:docMk/>
            <pc:sldMk cId="0" sldId="291"/>
            <ac:spMk id="419" creationId="{00000000-0000-0000-0000-000000000000}"/>
          </ac:spMkLst>
        </pc:spChg>
        <pc:spChg chg="mod">
          <ac:chgData name="Cherno Omar BARRY" userId="aac3541fb707f522" providerId="LiveId" clId="{697567BE-39D2-4FE6-AFB9-F4907CB392DA}" dt="2023-05-06T06:29:23.270" v="438" actId="121"/>
          <ac:spMkLst>
            <pc:docMk/>
            <pc:sldMk cId="0" sldId="291"/>
            <ac:spMk id="420" creationId="{00000000-0000-0000-0000-000000000000}"/>
          </ac:spMkLst>
        </pc:spChg>
      </pc:sldChg>
      <pc:sldChg chg="modSp mod">
        <pc:chgData name="Cherno Omar BARRY" userId="aac3541fb707f522" providerId="LiveId" clId="{697567BE-39D2-4FE6-AFB9-F4907CB392DA}" dt="2023-05-06T06:29:14.883" v="436" actId="121"/>
        <pc:sldMkLst>
          <pc:docMk/>
          <pc:sldMk cId="0" sldId="292"/>
        </pc:sldMkLst>
        <pc:spChg chg="mod">
          <ac:chgData name="Cherno Omar BARRY" userId="aac3541fb707f522" providerId="LiveId" clId="{697567BE-39D2-4FE6-AFB9-F4907CB392DA}" dt="2023-05-06T06:17:09.844" v="293" actId="20577"/>
          <ac:spMkLst>
            <pc:docMk/>
            <pc:sldMk cId="0" sldId="292"/>
            <ac:spMk id="426" creationId="{00000000-0000-0000-0000-000000000000}"/>
          </ac:spMkLst>
        </pc:spChg>
        <pc:spChg chg="mod">
          <ac:chgData name="Cherno Omar BARRY" userId="aac3541fb707f522" providerId="LiveId" clId="{697567BE-39D2-4FE6-AFB9-F4907CB392DA}" dt="2023-05-06T06:29:14.883" v="436" actId="121"/>
          <ac:spMkLst>
            <pc:docMk/>
            <pc:sldMk cId="0" sldId="292"/>
            <ac:spMk id="427" creationId="{00000000-0000-0000-0000-000000000000}"/>
          </ac:spMkLst>
        </pc:spChg>
        <pc:graphicFrameChg chg="mod modGraphic">
          <ac:chgData name="Cherno Omar BARRY" userId="aac3541fb707f522" providerId="LiveId" clId="{697567BE-39D2-4FE6-AFB9-F4907CB392DA}" dt="2023-05-06T06:16:53.050" v="290" actId="404"/>
          <ac:graphicFrameMkLst>
            <pc:docMk/>
            <pc:sldMk cId="0" sldId="292"/>
            <ac:graphicFrameMk id="428" creationId="{00000000-0000-0000-0000-000000000000}"/>
          </ac:graphicFrameMkLst>
        </pc:graphicFrameChg>
      </pc:sldChg>
      <pc:sldChg chg="modSp mod">
        <pc:chgData name="Cherno Omar BARRY" userId="aac3541fb707f522" providerId="LiveId" clId="{697567BE-39D2-4FE6-AFB9-F4907CB392DA}" dt="2023-05-06T06:28:57.556" v="434" actId="121"/>
        <pc:sldMkLst>
          <pc:docMk/>
          <pc:sldMk cId="0" sldId="293"/>
        </pc:sldMkLst>
        <pc:spChg chg="mod">
          <ac:chgData name="Cherno Omar BARRY" userId="aac3541fb707f522" providerId="LiveId" clId="{697567BE-39D2-4FE6-AFB9-F4907CB392DA}" dt="2023-05-06T06:19:20.124" v="332" actId="108"/>
          <ac:spMkLst>
            <pc:docMk/>
            <pc:sldMk cId="0" sldId="293"/>
            <ac:spMk id="436" creationId="{00000000-0000-0000-0000-000000000000}"/>
          </ac:spMkLst>
        </pc:spChg>
        <pc:spChg chg="mod">
          <ac:chgData name="Cherno Omar BARRY" userId="aac3541fb707f522" providerId="LiveId" clId="{697567BE-39D2-4FE6-AFB9-F4907CB392DA}" dt="2023-05-06T06:28:57.556" v="434" actId="121"/>
          <ac:spMkLst>
            <pc:docMk/>
            <pc:sldMk cId="0" sldId="293"/>
            <ac:spMk id="437" creationId="{00000000-0000-0000-0000-000000000000}"/>
          </ac:spMkLst>
        </pc:spChg>
      </pc:sldChg>
      <pc:sldChg chg="modSp mod">
        <pc:chgData name="Cherno Omar BARRY" userId="aac3541fb707f522" providerId="LiveId" clId="{697567BE-39D2-4FE6-AFB9-F4907CB392DA}" dt="2023-05-06T06:28:51.259" v="432" actId="121"/>
        <pc:sldMkLst>
          <pc:docMk/>
          <pc:sldMk cId="0" sldId="294"/>
        </pc:sldMkLst>
        <pc:spChg chg="mod">
          <ac:chgData name="Cherno Omar BARRY" userId="aac3541fb707f522" providerId="LiveId" clId="{697567BE-39D2-4FE6-AFB9-F4907CB392DA}" dt="2023-05-06T06:19:40.276" v="333" actId="1076"/>
          <ac:spMkLst>
            <pc:docMk/>
            <pc:sldMk cId="0" sldId="294"/>
            <ac:spMk id="443" creationId="{00000000-0000-0000-0000-000000000000}"/>
          </ac:spMkLst>
        </pc:spChg>
        <pc:spChg chg="mod">
          <ac:chgData name="Cherno Omar BARRY" userId="aac3541fb707f522" providerId="LiveId" clId="{697567BE-39D2-4FE6-AFB9-F4907CB392DA}" dt="2023-05-06T06:28:51.259" v="432" actId="121"/>
          <ac:spMkLst>
            <pc:docMk/>
            <pc:sldMk cId="0" sldId="294"/>
            <ac:spMk id="445" creationId="{00000000-0000-0000-0000-000000000000}"/>
          </ac:spMkLst>
        </pc:spChg>
      </pc:sldChg>
      <pc:sldChg chg="modSp mod">
        <pc:chgData name="Cherno Omar BARRY" userId="aac3541fb707f522" providerId="LiveId" clId="{697567BE-39D2-4FE6-AFB9-F4907CB392DA}" dt="2023-05-06T06:28:31.458" v="430" actId="20577"/>
        <pc:sldMkLst>
          <pc:docMk/>
          <pc:sldMk cId="0" sldId="295"/>
        </pc:sldMkLst>
        <pc:spChg chg="mod">
          <ac:chgData name="Cherno Omar BARRY" userId="aac3541fb707f522" providerId="LiveId" clId="{697567BE-39D2-4FE6-AFB9-F4907CB392DA}" dt="2023-05-06T06:21:27.824" v="345" actId="20577"/>
          <ac:spMkLst>
            <pc:docMk/>
            <pc:sldMk cId="0" sldId="295"/>
            <ac:spMk id="450" creationId="{00000000-0000-0000-0000-000000000000}"/>
          </ac:spMkLst>
        </pc:spChg>
        <pc:spChg chg="mod">
          <ac:chgData name="Cherno Omar BARRY" userId="aac3541fb707f522" providerId="LiveId" clId="{697567BE-39D2-4FE6-AFB9-F4907CB392DA}" dt="2023-05-06T06:28:31.458" v="430" actId="20577"/>
          <ac:spMkLst>
            <pc:docMk/>
            <pc:sldMk cId="0" sldId="295"/>
            <ac:spMk id="452" creationId="{00000000-0000-0000-0000-000000000000}"/>
          </ac:spMkLst>
        </pc:spChg>
      </pc:sldChg>
      <pc:sldChg chg="modSp mod">
        <pc:chgData name="Cherno Omar BARRY" userId="aac3541fb707f522" providerId="LiveId" clId="{697567BE-39D2-4FE6-AFB9-F4907CB392DA}" dt="2023-05-06T06:28:20.460" v="416" actId="121"/>
        <pc:sldMkLst>
          <pc:docMk/>
          <pc:sldMk cId="0" sldId="296"/>
        </pc:sldMkLst>
        <pc:spChg chg="mod">
          <ac:chgData name="Cherno Omar BARRY" userId="aac3541fb707f522" providerId="LiveId" clId="{697567BE-39D2-4FE6-AFB9-F4907CB392DA}" dt="2023-05-06T06:21:55.543" v="346" actId="404"/>
          <ac:spMkLst>
            <pc:docMk/>
            <pc:sldMk cId="0" sldId="296"/>
            <ac:spMk id="457" creationId="{00000000-0000-0000-0000-000000000000}"/>
          </ac:spMkLst>
        </pc:spChg>
        <pc:spChg chg="mod">
          <ac:chgData name="Cherno Omar BARRY" userId="aac3541fb707f522" providerId="LiveId" clId="{697567BE-39D2-4FE6-AFB9-F4907CB392DA}" dt="2023-05-06T06:28:20.460" v="416" actId="121"/>
          <ac:spMkLst>
            <pc:docMk/>
            <pc:sldMk cId="0" sldId="296"/>
            <ac:spMk id="459" creationId="{00000000-0000-0000-0000-000000000000}"/>
          </ac:spMkLst>
        </pc:spChg>
      </pc:sldChg>
      <pc:sldChg chg="modSp mod">
        <pc:chgData name="Cherno Omar BARRY" userId="aac3541fb707f522" providerId="LiveId" clId="{697567BE-39D2-4FE6-AFB9-F4907CB392DA}" dt="2023-05-06T06:28:08.566" v="414" actId="121"/>
        <pc:sldMkLst>
          <pc:docMk/>
          <pc:sldMk cId="0" sldId="297"/>
        </pc:sldMkLst>
        <pc:spChg chg="mod">
          <ac:chgData name="Cherno Omar BARRY" userId="aac3541fb707f522" providerId="LiveId" clId="{697567BE-39D2-4FE6-AFB9-F4907CB392DA}" dt="2023-05-06T06:28:08.566" v="414" actId="121"/>
          <ac:spMkLst>
            <pc:docMk/>
            <pc:sldMk cId="0" sldId="297"/>
            <ac:spMk id="466" creationId="{00000000-0000-0000-0000-000000000000}"/>
          </ac:spMkLst>
        </pc:spChg>
      </pc:sldChg>
      <pc:sldChg chg="modSp mod">
        <pc:chgData name="Cherno Omar BARRY" userId="aac3541fb707f522" providerId="LiveId" clId="{697567BE-39D2-4FE6-AFB9-F4907CB392DA}" dt="2023-05-06T06:27:53.860" v="412" actId="121"/>
        <pc:sldMkLst>
          <pc:docMk/>
          <pc:sldMk cId="0" sldId="298"/>
        </pc:sldMkLst>
        <pc:spChg chg="mod">
          <ac:chgData name="Cherno Omar BARRY" userId="aac3541fb707f522" providerId="LiveId" clId="{697567BE-39D2-4FE6-AFB9-F4907CB392DA}" dt="2023-05-06T06:22:45.515" v="358" actId="1076"/>
          <ac:spMkLst>
            <pc:docMk/>
            <pc:sldMk cId="0" sldId="298"/>
            <ac:spMk id="471" creationId="{00000000-0000-0000-0000-000000000000}"/>
          </ac:spMkLst>
        </pc:spChg>
        <pc:spChg chg="mod">
          <ac:chgData name="Cherno Omar BARRY" userId="aac3541fb707f522" providerId="LiveId" clId="{697567BE-39D2-4FE6-AFB9-F4907CB392DA}" dt="2023-05-06T06:27:53.860" v="412" actId="121"/>
          <ac:spMkLst>
            <pc:docMk/>
            <pc:sldMk cId="0" sldId="298"/>
            <ac:spMk id="473" creationId="{00000000-0000-0000-0000-000000000000}"/>
          </ac:spMkLst>
        </pc:spChg>
      </pc:sldChg>
      <pc:sldChg chg="modSp mod">
        <pc:chgData name="Cherno Omar BARRY" userId="aac3541fb707f522" providerId="LiveId" clId="{697567BE-39D2-4FE6-AFB9-F4907CB392DA}" dt="2023-05-06T06:27:45.103" v="410" actId="121"/>
        <pc:sldMkLst>
          <pc:docMk/>
          <pc:sldMk cId="0" sldId="299"/>
        </pc:sldMkLst>
        <pc:spChg chg="mod">
          <ac:chgData name="Cherno Omar BARRY" userId="aac3541fb707f522" providerId="LiveId" clId="{697567BE-39D2-4FE6-AFB9-F4907CB392DA}" dt="2023-05-06T06:23:02.698" v="360" actId="14100"/>
          <ac:spMkLst>
            <pc:docMk/>
            <pc:sldMk cId="0" sldId="299"/>
            <ac:spMk id="478" creationId="{00000000-0000-0000-0000-000000000000}"/>
          </ac:spMkLst>
        </pc:spChg>
        <pc:spChg chg="mod">
          <ac:chgData name="Cherno Omar BARRY" userId="aac3541fb707f522" providerId="LiveId" clId="{697567BE-39D2-4FE6-AFB9-F4907CB392DA}" dt="2023-05-06T06:27:45.103" v="410" actId="121"/>
          <ac:spMkLst>
            <pc:docMk/>
            <pc:sldMk cId="0" sldId="299"/>
            <ac:spMk id="480" creationId="{00000000-0000-0000-0000-000000000000}"/>
          </ac:spMkLst>
        </pc:spChg>
      </pc:sldChg>
      <pc:sldChg chg="modSp mod">
        <pc:chgData name="Cherno Omar BARRY" userId="aac3541fb707f522" providerId="LiveId" clId="{697567BE-39D2-4FE6-AFB9-F4907CB392DA}" dt="2023-05-06T06:27:30.835" v="408" actId="121"/>
        <pc:sldMkLst>
          <pc:docMk/>
          <pc:sldMk cId="0" sldId="300"/>
        </pc:sldMkLst>
        <pc:spChg chg="mod">
          <ac:chgData name="Cherno Omar BARRY" userId="aac3541fb707f522" providerId="LiveId" clId="{697567BE-39D2-4FE6-AFB9-F4907CB392DA}" dt="2023-05-06T06:27:30.835" v="408" actId="121"/>
          <ac:spMkLst>
            <pc:docMk/>
            <pc:sldMk cId="0" sldId="300"/>
            <ac:spMk id="487" creationId="{00000000-0000-0000-0000-000000000000}"/>
          </ac:spMkLst>
        </pc:spChg>
      </pc:sldChg>
      <pc:sldChg chg="modSp mod">
        <pc:chgData name="Cherno Omar BARRY" userId="aac3541fb707f522" providerId="LiveId" clId="{697567BE-39D2-4FE6-AFB9-F4907CB392DA}" dt="2023-05-06T06:27:15.164" v="406" actId="121"/>
        <pc:sldMkLst>
          <pc:docMk/>
          <pc:sldMk cId="0" sldId="301"/>
        </pc:sldMkLst>
        <pc:spChg chg="mod">
          <ac:chgData name="Cherno Omar BARRY" userId="aac3541fb707f522" providerId="LiveId" clId="{697567BE-39D2-4FE6-AFB9-F4907CB392DA}" dt="2023-05-06T06:23:17.490" v="361" actId="1076"/>
          <ac:spMkLst>
            <pc:docMk/>
            <pc:sldMk cId="0" sldId="301"/>
            <ac:spMk id="492" creationId="{00000000-0000-0000-0000-000000000000}"/>
          </ac:spMkLst>
        </pc:spChg>
        <pc:spChg chg="mod">
          <ac:chgData name="Cherno Omar BARRY" userId="aac3541fb707f522" providerId="LiveId" clId="{697567BE-39D2-4FE6-AFB9-F4907CB392DA}" dt="2023-05-06T06:27:15.164" v="406" actId="121"/>
          <ac:spMkLst>
            <pc:docMk/>
            <pc:sldMk cId="0" sldId="301"/>
            <ac:spMk id="493" creationId="{00000000-0000-0000-0000-000000000000}"/>
          </ac:spMkLst>
        </pc:spChg>
      </pc:sldChg>
      <pc:sldChg chg="modSp mod">
        <pc:chgData name="Cherno Omar BARRY" userId="aac3541fb707f522" providerId="LiveId" clId="{697567BE-39D2-4FE6-AFB9-F4907CB392DA}" dt="2023-05-06T06:27:00.180" v="404" actId="121"/>
        <pc:sldMkLst>
          <pc:docMk/>
          <pc:sldMk cId="0" sldId="302"/>
        </pc:sldMkLst>
        <pc:spChg chg="mod">
          <ac:chgData name="Cherno Omar BARRY" userId="aac3541fb707f522" providerId="LiveId" clId="{697567BE-39D2-4FE6-AFB9-F4907CB392DA}" dt="2023-05-06T06:27:00.180" v="404" actId="121"/>
          <ac:spMkLst>
            <pc:docMk/>
            <pc:sldMk cId="0" sldId="302"/>
            <ac:spMk id="501" creationId="{00000000-0000-0000-0000-000000000000}"/>
          </ac:spMkLst>
        </pc:spChg>
        <pc:graphicFrameChg chg="mod">
          <ac:chgData name="Cherno Omar BARRY" userId="aac3541fb707f522" providerId="LiveId" clId="{697567BE-39D2-4FE6-AFB9-F4907CB392DA}" dt="2023-05-06T06:24:08.090" v="363"/>
          <ac:graphicFrameMkLst>
            <pc:docMk/>
            <pc:sldMk cId="0" sldId="302"/>
            <ac:graphicFrameMk id="502" creationId="{00000000-0000-0000-0000-000000000000}"/>
          </ac:graphicFrameMkLst>
        </pc:graphicFrameChg>
      </pc:sldChg>
      <pc:sldChg chg="modSp mod">
        <pc:chgData name="Cherno Omar BARRY" userId="aac3541fb707f522" providerId="LiveId" clId="{697567BE-39D2-4FE6-AFB9-F4907CB392DA}" dt="2023-05-06T06:26:45.615" v="402" actId="121"/>
        <pc:sldMkLst>
          <pc:docMk/>
          <pc:sldMk cId="0" sldId="303"/>
        </pc:sldMkLst>
        <pc:spChg chg="mod">
          <ac:chgData name="Cherno Omar BARRY" userId="aac3541fb707f522" providerId="LiveId" clId="{697567BE-39D2-4FE6-AFB9-F4907CB392DA}" dt="2023-05-06T06:26:45.615" v="402" actId="121"/>
          <ac:spMkLst>
            <pc:docMk/>
            <pc:sldMk cId="0" sldId="303"/>
            <ac:spMk id="508" creationId="{00000000-0000-0000-0000-000000000000}"/>
          </ac:spMkLst>
        </pc:spChg>
        <pc:graphicFrameChg chg="mod modGraphic">
          <ac:chgData name="Cherno Omar BARRY" userId="aac3541fb707f522" providerId="LiveId" clId="{697567BE-39D2-4FE6-AFB9-F4907CB392DA}" dt="2023-05-06T06:24:38.971" v="366"/>
          <ac:graphicFrameMkLst>
            <pc:docMk/>
            <pc:sldMk cId="0" sldId="303"/>
            <ac:graphicFrameMk id="509" creationId="{00000000-0000-0000-0000-000000000000}"/>
          </ac:graphicFrameMkLst>
        </pc:graphicFrameChg>
      </pc:sldChg>
      <pc:sldChg chg="modSp mod">
        <pc:chgData name="Cherno Omar BARRY" userId="aac3541fb707f522" providerId="LiveId" clId="{697567BE-39D2-4FE6-AFB9-F4907CB392DA}" dt="2023-05-06T06:26:34.063" v="400" actId="121"/>
        <pc:sldMkLst>
          <pc:docMk/>
          <pc:sldMk cId="0" sldId="304"/>
        </pc:sldMkLst>
        <pc:spChg chg="mod">
          <ac:chgData name="Cherno Omar BARRY" userId="aac3541fb707f522" providerId="LiveId" clId="{697567BE-39D2-4FE6-AFB9-F4907CB392DA}" dt="2023-05-06T06:26:34.063" v="400" actId="121"/>
          <ac:spMkLst>
            <pc:docMk/>
            <pc:sldMk cId="0" sldId="304"/>
            <ac:spMk id="516" creationId="{00000000-0000-0000-0000-000000000000}"/>
          </ac:spMkLst>
        </pc:spChg>
        <pc:spChg chg="mod">
          <ac:chgData name="Cherno Omar BARRY" userId="aac3541fb707f522" providerId="LiveId" clId="{697567BE-39D2-4FE6-AFB9-F4907CB392DA}" dt="2023-05-06T06:25:21.309" v="370" actId="20577"/>
          <ac:spMkLst>
            <pc:docMk/>
            <pc:sldMk cId="0" sldId="304"/>
            <ac:spMk id="518" creationId="{00000000-0000-0000-0000-000000000000}"/>
          </ac:spMkLst>
        </pc:spChg>
        <pc:graphicFrameChg chg="modGraphic">
          <ac:chgData name="Cherno Omar BARRY" userId="aac3541fb707f522" providerId="LiveId" clId="{697567BE-39D2-4FE6-AFB9-F4907CB392DA}" dt="2023-05-06T06:25:32.032" v="371" actId="14734"/>
          <ac:graphicFrameMkLst>
            <pc:docMk/>
            <pc:sldMk cId="0" sldId="304"/>
            <ac:graphicFrameMk id="517" creationId="{00000000-0000-0000-0000-000000000000}"/>
          </ac:graphicFrameMkLst>
        </pc:graphicFrameChg>
      </pc:sldChg>
      <pc:sldChg chg="modSp mod">
        <pc:chgData name="Cherno Omar BARRY" userId="aac3541fb707f522" providerId="LiveId" clId="{697567BE-39D2-4FE6-AFB9-F4907CB392DA}" dt="2023-05-06T06:26:24.100" v="398" actId="121"/>
        <pc:sldMkLst>
          <pc:docMk/>
          <pc:sldMk cId="0" sldId="305"/>
        </pc:sldMkLst>
        <pc:spChg chg="mod">
          <ac:chgData name="Cherno Omar BARRY" userId="aac3541fb707f522" providerId="LiveId" clId="{697567BE-39D2-4FE6-AFB9-F4907CB392DA}" dt="2023-05-06T06:26:24.100" v="398" actId="121"/>
          <ac:spMkLst>
            <pc:docMk/>
            <pc:sldMk cId="0" sldId="305"/>
            <ac:spMk id="523" creationId="{00000000-0000-0000-0000-000000000000}"/>
          </ac:spMkLst>
        </pc:spChg>
      </pc:sldChg>
      <pc:sldChg chg="modSp mod">
        <pc:chgData name="Cherno Omar BARRY" userId="aac3541fb707f522" providerId="LiveId" clId="{697567BE-39D2-4FE6-AFB9-F4907CB392DA}" dt="2023-05-06T06:26:00.596" v="394" actId="20577"/>
        <pc:sldMkLst>
          <pc:docMk/>
          <pc:sldMk cId="0" sldId="306"/>
        </pc:sldMkLst>
        <pc:spChg chg="mod">
          <ac:chgData name="Cherno Omar BARRY" userId="aac3541fb707f522" providerId="LiveId" clId="{697567BE-39D2-4FE6-AFB9-F4907CB392DA}" dt="2023-05-06T06:26:00.596" v="394" actId="20577"/>
          <ac:spMkLst>
            <pc:docMk/>
            <pc:sldMk cId="0" sldId="306"/>
            <ac:spMk id="53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19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38" y="0"/>
            <a:ext cx="3038475" cy="4619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0088" y="4387850"/>
            <a:ext cx="5610225" cy="4156075"/>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525"/>
            <a:ext cx="3038475" cy="4619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38" y="8772525"/>
            <a:ext cx="3038475" cy="4619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700088" y="4387850"/>
            <a:ext cx="5610225"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4" name="Google Shape;104;p2: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1: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7" name="Google Shape;207;p11:notes"/>
          <p:cNvSpPr txBox="1">
            <a:spLocks noGrp="1"/>
          </p:cNvSpPr>
          <p:nvPr>
            <p:ph type="body" idx="1"/>
          </p:nvPr>
        </p:nvSpPr>
        <p:spPr>
          <a:xfrm>
            <a:off x="700088" y="4387850"/>
            <a:ext cx="5610225" cy="4156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08" name="Google Shape;208;p11:notes"/>
          <p:cNvSpPr txBox="1">
            <a:spLocks noGrp="1"/>
          </p:cNvSpPr>
          <p:nvPr>
            <p:ph type="sldNum" idx="12"/>
          </p:nvPr>
        </p:nvSpPr>
        <p:spPr>
          <a:xfrm>
            <a:off x="3970338" y="8772525"/>
            <a:ext cx="3038475" cy="4619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10</a:t>
            </a:fld>
            <a:endParaRPr sz="120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2: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6" name="Google Shape;216;p12:notes"/>
          <p:cNvSpPr txBox="1">
            <a:spLocks noGrp="1"/>
          </p:cNvSpPr>
          <p:nvPr>
            <p:ph type="body" idx="1"/>
          </p:nvPr>
        </p:nvSpPr>
        <p:spPr>
          <a:xfrm>
            <a:off x="700088" y="4387850"/>
            <a:ext cx="5610225" cy="4156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17" name="Google Shape;217;p12:notes"/>
          <p:cNvSpPr txBox="1">
            <a:spLocks noGrp="1"/>
          </p:cNvSpPr>
          <p:nvPr>
            <p:ph type="sldNum" idx="12"/>
          </p:nvPr>
        </p:nvSpPr>
        <p:spPr>
          <a:xfrm>
            <a:off x="3970338" y="8772525"/>
            <a:ext cx="3038475" cy="4619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11</a:t>
            </a:fld>
            <a:endParaRPr sz="120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3: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4" name="Google Shape;224;p13:notes"/>
          <p:cNvSpPr txBox="1">
            <a:spLocks noGrp="1"/>
          </p:cNvSpPr>
          <p:nvPr>
            <p:ph type="body" idx="1"/>
          </p:nvPr>
        </p:nvSpPr>
        <p:spPr>
          <a:xfrm>
            <a:off x="700088" y="4387850"/>
            <a:ext cx="5610225" cy="4156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25" name="Google Shape;225;p13:notes"/>
          <p:cNvSpPr txBox="1">
            <a:spLocks noGrp="1"/>
          </p:cNvSpPr>
          <p:nvPr>
            <p:ph type="sldNum" idx="12"/>
          </p:nvPr>
        </p:nvSpPr>
        <p:spPr>
          <a:xfrm>
            <a:off x="3970338" y="8772525"/>
            <a:ext cx="3038475" cy="4619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12</a:t>
            </a:fld>
            <a:endParaRPr sz="120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4: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2" name="Google Shape;232;p14:notes"/>
          <p:cNvSpPr txBox="1">
            <a:spLocks noGrp="1"/>
          </p:cNvSpPr>
          <p:nvPr>
            <p:ph type="body" idx="1"/>
          </p:nvPr>
        </p:nvSpPr>
        <p:spPr>
          <a:xfrm>
            <a:off x="700088" y="4387850"/>
            <a:ext cx="5610225" cy="4156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33" name="Google Shape;233;p14:notes"/>
          <p:cNvSpPr txBox="1">
            <a:spLocks noGrp="1"/>
          </p:cNvSpPr>
          <p:nvPr>
            <p:ph type="sldNum" idx="12"/>
          </p:nvPr>
        </p:nvSpPr>
        <p:spPr>
          <a:xfrm>
            <a:off x="3970338" y="8772525"/>
            <a:ext cx="3038475" cy="4619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13</a:t>
            </a:fld>
            <a:endParaRPr sz="120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5: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0" name="Google Shape;240;p15:notes"/>
          <p:cNvSpPr txBox="1">
            <a:spLocks noGrp="1"/>
          </p:cNvSpPr>
          <p:nvPr>
            <p:ph type="body" idx="1"/>
          </p:nvPr>
        </p:nvSpPr>
        <p:spPr>
          <a:xfrm>
            <a:off x="700088" y="4387850"/>
            <a:ext cx="5610225" cy="4156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15:notes"/>
          <p:cNvSpPr txBox="1">
            <a:spLocks noGrp="1"/>
          </p:cNvSpPr>
          <p:nvPr>
            <p:ph type="sldNum" idx="12"/>
          </p:nvPr>
        </p:nvSpPr>
        <p:spPr>
          <a:xfrm>
            <a:off x="3970338" y="8772525"/>
            <a:ext cx="3038475" cy="4619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14</a:t>
            </a:fld>
            <a:endParaRPr sz="120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6: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8" name="Google Shape;248;p16:notes"/>
          <p:cNvSpPr txBox="1">
            <a:spLocks noGrp="1"/>
          </p:cNvSpPr>
          <p:nvPr>
            <p:ph type="body" idx="1"/>
          </p:nvPr>
        </p:nvSpPr>
        <p:spPr>
          <a:xfrm>
            <a:off x="700088" y="4387850"/>
            <a:ext cx="5610225" cy="4156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9" name="Google Shape;249;p16:notes"/>
          <p:cNvSpPr txBox="1">
            <a:spLocks noGrp="1"/>
          </p:cNvSpPr>
          <p:nvPr>
            <p:ph type="sldNum" idx="12"/>
          </p:nvPr>
        </p:nvSpPr>
        <p:spPr>
          <a:xfrm>
            <a:off x="3970338" y="8772525"/>
            <a:ext cx="3038475" cy="4619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15</a:t>
            </a:fld>
            <a:endParaRPr sz="120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7: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6" name="Google Shape;256;p17:notes"/>
          <p:cNvSpPr txBox="1">
            <a:spLocks noGrp="1"/>
          </p:cNvSpPr>
          <p:nvPr>
            <p:ph type="body" idx="1"/>
          </p:nvPr>
        </p:nvSpPr>
        <p:spPr>
          <a:xfrm>
            <a:off x="700088" y="4387850"/>
            <a:ext cx="5610225" cy="4156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57" name="Google Shape;257;p17:notes"/>
          <p:cNvSpPr txBox="1">
            <a:spLocks noGrp="1"/>
          </p:cNvSpPr>
          <p:nvPr>
            <p:ph type="sldNum" idx="12"/>
          </p:nvPr>
        </p:nvSpPr>
        <p:spPr>
          <a:xfrm>
            <a:off x="3970338" y="8772525"/>
            <a:ext cx="3038475" cy="4619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16</a:t>
            </a:fld>
            <a:endParaRPr sz="120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8: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4" name="Google Shape;264;p18:notes"/>
          <p:cNvSpPr txBox="1">
            <a:spLocks noGrp="1"/>
          </p:cNvSpPr>
          <p:nvPr>
            <p:ph type="body" idx="1"/>
          </p:nvPr>
        </p:nvSpPr>
        <p:spPr>
          <a:xfrm>
            <a:off x="700088" y="4387850"/>
            <a:ext cx="5610225" cy="4156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65" name="Google Shape;265;p18:notes"/>
          <p:cNvSpPr txBox="1">
            <a:spLocks noGrp="1"/>
          </p:cNvSpPr>
          <p:nvPr>
            <p:ph type="sldNum" idx="12"/>
          </p:nvPr>
        </p:nvSpPr>
        <p:spPr>
          <a:xfrm>
            <a:off x="3970338" y="8772525"/>
            <a:ext cx="3038475" cy="4619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17</a:t>
            </a:fld>
            <a:endParaRPr sz="120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9: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2" name="Google Shape;272;p19:notes"/>
          <p:cNvSpPr txBox="1">
            <a:spLocks noGrp="1"/>
          </p:cNvSpPr>
          <p:nvPr>
            <p:ph type="body" idx="1"/>
          </p:nvPr>
        </p:nvSpPr>
        <p:spPr>
          <a:xfrm>
            <a:off x="700088" y="4387850"/>
            <a:ext cx="5610225" cy="4156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73" name="Google Shape;273;p19:notes"/>
          <p:cNvSpPr txBox="1">
            <a:spLocks noGrp="1"/>
          </p:cNvSpPr>
          <p:nvPr>
            <p:ph type="sldNum" idx="12"/>
          </p:nvPr>
        </p:nvSpPr>
        <p:spPr>
          <a:xfrm>
            <a:off x="3970338" y="8772525"/>
            <a:ext cx="3038475" cy="4619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18</a:t>
            </a:fld>
            <a:endParaRPr sz="120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0: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0" name="Google Shape;280;p20:notes"/>
          <p:cNvSpPr txBox="1">
            <a:spLocks noGrp="1"/>
          </p:cNvSpPr>
          <p:nvPr>
            <p:ph type="body" idx="1"/>
          </p:nvPr>
        </p:nvSpPr>
        <p:spPr>
          <a:xfrm>
            <a:off x="700088" y="4387850"/>
            <a:ext cx="5610225" cy="4156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1" name="Google Shape;281;p20:notes"/>
          <p:cNvSpPr txBox="1">
            <a:spLocks noGrp="1"/>
          </p:cNvSpPr>
          <p:nvPr>
            <p:ph type="sldNum" idx="12"/>
          </p:nvPr>
        </p:nvSpPr>
        <p:spPr>
          <a:xfrm>
            <a:off x="3970338" y="8772525"/>
            <a:ext cx="3038475" cy="4619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19</a:t>
            </a:fld>
            <a:endParaRPr sz="12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700088" y="4387850"/>
            <a:ext cx="5610225"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3" name="Google Shape;113;p3: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1: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8" name="Google Shape;288;p21:notes"/>
          <p:cNvSpPr txBox="1">
            <a:spLocks noGrp="1"/>
          </p:cNvSpPr>
          <p:nvPr>
            <p:ph type="body" idx="1"/>
          </p:nvPr>
        </p:nvSpPr>
        <p:spPr>
          <a:xfrm>
            <a:off x="700088" y="4387850"/>
            <a:ext cx="5610225" cy="4156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9" name="Google Shape;289;p21:notes"/>
          <p:cNvSpPr txBox="1">
            <a:spLocks noGrp="1"/>
          </p:cNvSpPr>
          <p:nvPr>
            <p:ph type="sldNum" idx="12"/>
          </p:nvPr>
        </p:nvSpPr>
        <p:spPr>
          <a:xfrm>
            <a:off x="3970338" y="8772525"/>
            <a:ext cx="3038475" cy="4619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20</a:t>
            </a:fld>
            <a:endParaRPr sz="120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2: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6" name="Google Shape;296;p22:notes"/>
          <p:cNvSpPr txBox="1">
            <a:spLocks noGrp="1"/>
          </p:cNvSpPr>
          <p:nvPr>
            <p:ph type="body" idx="1"/>
          </p:nvPr>
        </p:nvSpPr>
        <p:spPr>
          <a:xfrm>
            <a:off x="700088" y="4387850"/>
            <a:ext cx="5610225" cy="4156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97" name="Google Shape;297;p22:notes"/>
          <p:cNvSpPr txBox="1">
            <a:spLocks noGrp="1"/>
          </p:cNvSpPr>
          <p:nvPr>
            <p:ph type="sldNum" idx="12"/>
          </p:nvPr>
        </p:nvSpPr>
        <p:spPr>
          <a:xfrm>
            <a:off x="3970338" y="8772525"/>
            <a:ext cx="3038475" cy="4619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21</a:t>
            </a:fld>
            <a:endParaRPr sz="1200">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3: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4" name="Google Shape;304;p23:notes"/>
          <p:cNvSpPr txBox="1">
            <a:spLocks noGrp="1"/>
          </p:cNvSpPr>
          <p:nvPr>
            <p:ph type="body" idx="1"/>
          </p:nvPr>
        </p:nvSpPr>
        <p:spPr>
          <a:xfrm>
            <a:off x="700088" y="4387850"/>
            <a:ext cx="5610225" cy="4156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05" name="Google Shape;305;p23:notes"/>
          <p:cNvSpPr txBox="1">
            <a:spLocks noGrp="1"/>
          </p:cNvSpPr>
          <p:nvPr>
            <p:ph type="sldNum" idx="12"/>
          </p:nvPr>
        </p:nvSpPr>
        <p:spPr>
          <a:xfrm>
            <a:off x="3970338" y="8772525"/>
            <a:ext cx="3038475" cy="4619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22</a:t>
            </a:fld>
            <a:endParaRPr sz="1200">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4: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2" name="Google Shape;312;p24:notes"/>
          <p:cNvSpPr txBox="1">
            <a:spLocks noGrp="1"/>
          </p:cNvSpPr>
          <p:nvPr>
            <p:ph type="body" idx="1"/>
          </p:nvPr>
        </p:nvSpPr>
        <p:spPr>
          <a:xfrm>
            <a:off x="700088" y="4387850"/>
            <a:ext cx="5610225" cy="4156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13" name="Google Shape;313;p24:notes"/>
          <p:cNvSpPr txBox="1">
            <a:spLocks noGrp="1"/>
          </p:cNvSpPr>
          <p:nvPr>
            <p:ph type="sldNum" idx="12"/>
          </p:nvPr>
        </p:nvSpPr>
        <p:spPr>
          <a:xfrm>
            <a:off x="3970338" y="8772525"/>
            <a:ext cx="3038475" cy="4619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23</a:t>
            </a:fld>
            <a:endParaRPr sz="1200">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5: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0" name="Google Shape;320;p25:notes"/>
          <p:cNvSpPr txBox="1">
            <a:spLocks noGrp="1"/>
          </p:cNvSpPr>
          <p:nvPr>
            <p:ph type="body" idx="1"/>
          </p:nvPr>
        </p:nvSpPr>
        <p:spPr>
          <a:xfrm>
            <a:off x="700088" y="4387850"/>
            <a:ext cx="5610225" cy="4156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21" name="Google Shape;321;p25:notes"/>
          <p:cNvSpPr txBox="1">
            <a:spLocks noGrp="1"/>
          </p:cNvSpPr>
          <p:nvPr>
            <p:ph type="sldNum" idx="12"/>
          </p:nvPr>
        </p:nvSpPr>
        <p:spPr>
          <a:xfrm>
            <a:off x="3970338" y="8772525"/>
            <a:ext cx="3038475" cy="4619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24</a:t>
            </a:fld>
            <a:endParaRPr sz="120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7: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6" name="Google Shape;336;p27:notes"/>
          <p:cNvSpPr txBox="1">
            <a:spLocks noGrp="1"/>
          </p:cNvSpPr>
          <p:nvPr>
            <p:ph type="body" idx="1"/>
          </p:nvPr>
        </p:nvSpPr>
        <p:spPr>
          <a:xfrm>
            <a:off x="700088" y="4387850"/>
            <a:ext cx="5610225" cy="4156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37" name="Google Shape;337;p27:notes"/>
          <p:cNvSpPr txBox="1">
            <a:spLocks noGrp="1"/>
          </p:cNvSpPr>
          <p:nvPr>
            <p:ph type="sldNum" idx="12"/>
          </p:nvPr>
        </p:nvSpPr>
        <p:spPr>
          <a:xfrm>
            <a:off x="3970338" y="8772525"/>
            <a:ext cx="3038475" cy="4619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25</a:t>
            </a:fld>
            <a:endParaRPr sz="120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8: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4" name="Google Shape;344;p28:notes"/>
          <p:cNvSpPr txBox="1">
            <a:spLocks noGrp="1"/>
          </p:cNvSpPr>
          <p:nvPr>
            <p:ph type="body" idx="1"/>
          </p:nvPr>
        </p:nvSpPr>
        <p:spPr>
          <a:xfrm>
            <a:off x="700088" y="4387850"/>
            <a:ext cx="5610225" cy="4156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45" name="Google Shape;345;p28:notes"/>
          <p:cNvSpPr txBox="1">
            <a:spLocks noGrp="1"/>
          </p:cNvSpPr>
          <p:nvPr>
            <p:ph type="sldNum" idx="12"/>
          </p:nvPr>
        </p:nvSpPr>
        <p:spPr>
          <a:xfrm>
            <a:off x="3970338" y="8772525"/>
            <a:ext cx="3038475" cy="4619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26</a:t>
            </a:fld>
            <a:endParaRPr sz="1200">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9: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2" name="Google Shape;352;p29:notes"/>
          <p:cNvSpPr txBox="1">
            <a:spLocks noGrp="1"/>
          </p:cNvSpPr>
          <p:nvPr>
            <p:ph type="body" idx="1"/>
          </p:nvPr>
        </p:nvSpPr>
        <p:spPr>
          <a:xfrm>
            <a:off x="700088" y="4387850"/>
            <a:ext cx="5610225" cy="4156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53" name="Google Shape;353;p29:notes"/>
          <p:cNvSpPr txBox="1">
            <a:spLocks noGrp="1"/>
          </p:cNvSpPr>
          <p:nvPr>
            <p:ph type="sldNum" idx="12"/>
          </p:nvPr>
        </p:nvSpPr>
        <p:spPr>
          <a:xfrm>
            <a:off x="3970338" y="8772525"/>
            <a:ext cx="3038475" cy="4619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27</a:t>
            </a:fld>
            <a:endParaRPr sz="1200">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0: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0" name="Google Shape;360;p30:notes"/>
          <p:cNvSpPr txBox="1">
            <a:spLocks noGrp="1"/>
          </p:cNvSpPr>
          <p:nvPr>
            <p:ph type="body" idx="1"/>
          </p:nvPr>
        </p:nvSpPr>
        <p:spPr>
          <a:xfrm>
            <a:off x="700088" y="4387850"/>
            <a:ext cx="5610225" cy="4156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61" name="Google Shape;361;p30:notes"/>
          <p:cNvSpPr txBox="1">
            <a:spLocks noGrp="1"/>
          </p:cNvSpPr>
          <p:nvPr>
            <p:ph type="sldNum" idx="12"/>
          </p:nvPr>
        </p:nvSpPr>
        <p:spPr>
          <a:xfrm>
            <a:off x="3970338" y="8772525"/>
            <a:ext cx="3038475" cy="4619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28</a:t>
            </a:fld>
            <a:endParaRPr sz="1200">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31: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8" name="Google Shape;368;p31:notes"/>
          <p:cNvSpPr txBox="1">
            <a:spLocks noGrp="1"/>
          </p:cNvSpPr>
          <p:nvPr>
            <p:ph type="body" idx="1"/>
          </p:nvPr>
        </p:nvSpPr>
        <p:spPr>
          <a:xfrm>
            <a:off x="700088" y="4387850"/>
            <a:ext cx="5610225" cy="4156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69" name="Google Shape;369;p31:notes"/>
          <p:cNvSpPr txBox="1">
            <a:spLocks noGrp="1"/>
          </p:cNvSpPr>
          <p:nvPr>
            <p:ph type="sldNum" idx="12"/>
          </p:nvPr>
        </p:nvSpPr>
        <p:spPr>
          <a:xfrm>
            <a:off x="3970338" y="8772525"/>
            <a:ext cx="3038475" cy="4619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29</a:t>
            </a:fld>
            <a:endParaRPr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700088" y="4387850"/>
            <a:ext cx="5610225"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0" name="Google Shape;120;p4: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2:notes"/>
          <p:cNvSpPr txBox="1">
            <a:spLocks noGrp="1"/>
          </p:cNvSpPr>
          <p:nvPr>
            <p:ph type="body" idx="1"/>
          </p:nvPr>
        </p:nvSpPr>
        <p:spPr>
          <a:xfrm>
            <a:off x="700088" y="4387850"/>
            <a:ext cx="5610225"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6" name="Google Shape;376;p32: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3: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4" name="Google Shape;384;p33:notes"/>
          <p:cNvSpPr txBox="1">
            <a:spLocks noGrp="1"/>
          </p:cNvSpPr>
          <p:nvPr>
            <p:ph type="body" idx="1"/>
          </p:nvPr>
        </p:nvSpPr>
        <p:spPr>
          <a:xfrm>
            <a:off x="700088" y="4387850"/>
            <a:ext cx="5610225" cy="4156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85" name="Google Shape;385;p33:notes"/>
          <p:cNvSpPr txBox="1">
            <a:spLocks noGrp="1"/>
          </p:cNvSpPr>
          <p:nvPr>
            <p:ph type="sldNum" idx="12"/>
          </p:nvPr>
        </p:nvSpPr>
        <p:spPr>
          <a:xfrm>
            <a:off x="3970338" y="8772525"/>
            <a:ext cx="3038475" cy="4619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31</a:t>
            </a:fld>
            <a:endParaRPr sz="1200">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4: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2" name="Google Shape;392;p34:notes"/>
          <p:cNvSpPr txBox="1">
            <a:spLocks noGrp="1"/>
          </p:cNvSpPr>
          <p:nvPr>
            <p:ph type="body" idx="1"/>
          </p:nvPr>
        </p:nvSpPr>
        <p:spPr>
          <a:xfrm>
            <a:off x="700088" y="4387850"/>
            <a:ext cx="5610225" cy="4156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93" name="Google Shape;393;p34:notes"/>
          <p:cNvSpPr txBox="1">
            <a:spLocks noGrp="1"/>
          </p:cNvSpPr>
          <p:nvPr>
            <p:ph type="sldNum" idx="12"/>
          </p:nvPr>
        </p:nvSpPr>
        <p:spPr>
          <a:xfrm>
            <a:off x="3970338" y="8772525"/>
            <a:ext cx="3038475" cy="4619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32</a:t>
            </a:fld>
            <a:endParaRPr sz="1200">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5: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0" name="Google Shape;400;p35:notes"/>
          <p:cNvSpPr txBox="1">
            <a:spLocks noGrp="1"/>
          </p:cNvSpPr>
          <p:nvPr>
            <p:ph type="body" idx="1"/>
          </p:nvPr>
        </p:nvSpPr>
        <p:spPr>
          <a:xfrm>
            <a:off x="700088" y="4387850"/>
            <a:ext cx="5610225" cy="4156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01" name="Google Shape;401;p35:notes"/>
          <p:cNvSpPr txBox="1">
            <a:spLocks noGrp="1"/>
          </p:cNvSpPr>
          <p:nvPr>
            <p:ph type="sldNum" idx="12"/>
          </p:nvPr>
        </p:nvSpPr>
        <p:spPr>
          <a:xfrm>
            <a:off x="3970338" y="8772525"/>
            <a:ext cx="3038475" cy="4619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33</a:t>
            </a:fld>
            <a:endParaRPr sz="1200">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6: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9" name="Google Shape;409;p36:notes"/>
          <p:cNvSpPr txBox="1">
            <a:spLocks noGrp="1"/>
          </p:cNvSpPr>
          <p:nvPr>
            <p:ph type="body" idx="1"/>
          </p:nvPr>
        </p:nvSpPr>
        <p:spPr>
          <a:xfrm>
            <a:off x="700088" y="4387850"/>
            <a:ext cx="5610225" cy="4156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10" name="Google Shape;410;p36:notes"/>
          <p:cNvSpPr txBox="1">
            <a:spLocks noGrp="1"/>
          </p:cNvSpPr>
          <p:nvPr>
            <p:ph type="sldNum" idx="12"/>
          </p:nvPr>
        </p:nvSpPr>
        <p:spPr>
          <a:xfrm>
            <a:off x="3970338" y="8772525"/>
            <a:ext cx="3038475" cy="4619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34</a:t>
            </a:fld>
            <a:endParaRPr sz="1200">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7:notes"/>
          <p:cNvSpPr txBox="1">
            <a:spLocks noGrp="1"/>
          </p:cNvSpPr>
          <p:nvPr>
            <p:ph type="body" idx="1"/>
          </p:nvPr>
        </p:nvSpPr>
        <p:spPr>
          <a:xfrm>
            <a:off x="700088" y="4387850"/>
            <a:ext cx="5610225"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7" name="Google Shape;417;p37: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38:notes"/>
          <p:cNvSpPr txBox="1">
            <a:spLocks noGrp="1"/>
          </p:cNvSpPr>
          <p:nvPr>
            <p:ph type="body" idx="1"/>
          </p:nvPr>
        </p:nvSpPr>
        <p:spPr>
          <a:xfrm>
            <a:off x="700088" y="4387850"/>
            <a:ext cx="5610225"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24" name="Google Shape;424;p38: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9: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3" name="Google Shape;433;p39:notes"/>
          <p:cNvSpPr txBox="1">
            <a:spLocks noGrp="1"/>
          </p:cNvSpPr>
          <p:nvPr>
            <p:ph type="body" idx="1"/>
          </p:nvPr>
        </p:nvSpPr>
        <p:spPr>
          <a:xfrm>
            <a:off x="700088" y="4387850"/>
            <a:ext cx="5610225" cy="4156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34" name="Google Shape;434;p39:notes"/>
          <p:cNvSpPr txBox="1">
            <a:spLocks noGrp="1"/>
          </p:cNvSpPr>
          <p:nvPr>
            <p:ph type="sldNum" idx="12"/>
          </p:nvPr>
        </p:nvSpPr>
        <p:spPr>
          <a:xfrm>
            <a:off x="3970338" y="8772525"/>
            <a:ext cx="3038475" cy="4619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37</a:t>
            </a:fld>
            <a:endParaRPr sz="1200">
              <a:solidFill>
                <a:schemeClr val="dk1"/>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40:notes"/>
          <p:cNvSpPr txBox="1">
            <a:spLocks noGrp="1"/>
          </p:cNvSpPr>
          <p:nvPr>
            <p:ph type="body" idx="1"/>
          </p:nvPr>
        </p:nvSpPr>
        <p:spPr>
          <a:xfrm>
            <a:off x="700088" y="4387850"/>
            <a:ext cx="5610225"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1" name="Google Shape;441;p40: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41:notes"/>
          <p:cNvSpPr txBox="1">
            <a:spLocks noGrp="1"/>
          </p:cNvSpPr>
          <p:nvPr>
            <p:ph type="body" idx="1"/>
          </p:nvPr>
        </p:nvSpPr>
        <p:spPr>
          <a:xfrm>
            <a:off x="700088" y="4387850"/>
            <a:ext cx="5610225"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8" name="Google Shape;448;p41: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8" name="Google Shape;128;p5:notes"/>
          <p:cNvSpPr txBox="1">
            <a:spLocks noGrp="1"/>
          </p:cNvSpPr>
          <p:nvPr>
            <p:ph type="body" idx="1"/>
          </p:nvPr>
        </p:nvSpPr>
        <p:spPr>
          <a:xfrm>
            <a:off x="700088" y="4387850"/>
            <a:ext cx="5610225" cy="4156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9" name="Google Shape;129;p5:notes"/>
          <p:cNvSpPr txBox="1">
            <a:spLocks noGrp="1"/>
          </p:cNvSpPr>
          <p:nvPr>
            <p:ph type="sldNum" idx="12"/>
          </p:nvPr>
        </p:nvSpPr>
        <p:spPr>
          <a:xfrm>
            <a:off x="3970338" y="8772525"/>
            <a:ext cx="3038475" cy="4619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4</a:t>
            </a:fld>
            <a:endParaRPr sz="1200">
              <a:solidFill>
                <a:schemeClr val="dk1"/>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42:notes"/>
          <p:cNvSpPr txBox="1">
            <a:spLocks noGrp="1"/>
          </p:cNvSpPr>
          <p:nvPr>
            <p:ph type="body" idx="1"/>
          </p:nvPr>
        </p:nvSpPr>
        <p:spPr>
          <a:xfrm>
            <a:off x="700088" y="4387850"/>
            <a:ext cx="5610225"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55" name="Google Shape;455;p42: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43:notes"/>
          <p:cNvSpPr txBox="1">
            <a:spLocks noGrp="1"/>
          </p:cNvSpPr>
          <p:nvPr>
            <p:ph type="body" idx="1"/>
          </p:nvPr>
        </p:nvSpPr>
        <p:spPr>
          <a:xfrm>
            <a:off x="700088" y="4387850"/>
            <a:ext cx="5610225"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62" name="Google Shape;462;p43: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44:notes"/>
          <p:cNvSpPr txBox="1">
            <a:spLocks noGrp="1"/>
          </p:cNvSpPr>
          <p:nvPr>
            <p:ph type="body" idx="1"/>
          </p:nvPr>
        </p:nvSpPr>
        <p:spPr>
          <a:xfrm>
            <a:off x="700088" y="4387850"/>
            <a:ext cx="5610225"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69" name="Google Shape;469;p44: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45:notes"/>
          <p:cNvSpPr txBox="1">
            <a:spLocks noGrp="1"/>
          </p:cNvSpPr>
          <p:nvPr>
            <p:ph type="body" idx="1"/>
          </p:nvPr>
        </p:nvSpPr>
        <p:spPr>
          <a:xfrm>
            <a:off x="700088" y="4387850"/>
            <a:ext cx="5610225"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6" name="Google Shape;476;p45: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46:notes"/>
          <p:cNvSpPr txBox="1">
            <a:spLocks noGrp="1"/>
          </p:cNvSpPr>
          <p:nvPr>
            <p:ph type="body" idx="1"/>
          </p:nvPr>
        </p:nvSpPr>
        <p:spPr>
          <a:xfrm>
            <a:off x="700088" y="4387850"/>
            <a:ext cx="5610225"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83" name="Google Shape;483;p46: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47:notes"/>
          <p:cNvSpPr txBox="1">
            <a:spLocks noGrp="1"/>
          </p:cNvSpPr>
          <p:nvPr>
            <p:ph type="body" idx="1"/>
          </p:nvPr>
        </p:nvSpPr>
        <p:spPr>
          <a:xfrm>
            <a:off x="700088" y="4387850"/>
            <a:ext cx="5610225"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90" name="Google Shape;490;p47: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48:notes"/>
          <p:cNvSpPr txBox="1">
            <a:spLocks noGrp="1"/>
          </p:cNvSpPr>
          <p:nvPr>
            <p:ph type="body" idx="1"/>
          </p:nvPr>
        </p:nvSpPr>
        <p:spPr>
          <a:xfrm>
            <a:off x="700088" y="4387850"/>
            <a:ext cx="5610225"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97" name="Google Shape;497;p48: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49:notes"/>
          <p:cNvSpPr txBox="1">
            <a:spLocks noGrp="1"/>
          </p:cNvSpPr>
          <p:nvPr>
            <p:ph type="body" idx="1"/>
          </p:nvPr>
        </p:nvSpPr>
        <p:spPr>
          <a:xfrm>
            <a:off x="700088" y="4387850"/>
            <a:ext cx="5610225"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05" name="Google Shape;505;p49: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50: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2" name="Google Shape;512;p50:notes"/>
          <p:cNvSpPr txBox="1">
            <a:spLocks noGrp="1"/>
          </p:cNvSpPr>
          <p:nvPr>
            <p:ph type="body" idx="1"/>
          </p:nvPr>
        </p:nvSpPr>
        <p:spPr>
          <a:xfrm>
            <a:off x="700088" y="4387850"/>
            <a:ext cx="5610225" cy="4156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513" name="Google Shape;513;p50:notes"/>
          <p:cNvSpPr txBox="1">
            <a:spLocks noGrp="1"/>
          </p:cNvSpPr>
          <p:nvPr>
            <p:ph type="sldNum" idx="12"/>
          </p:nvPr>
        </p:nvSpPr>
        <p:spPr>
          <a:xfrm>
            <a:off x="3970338" y="8772525"/>
            <a:ext cx="3038475" cy="4619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48</a:t>
            </a:fld>
            <a:endParaRPr sz="1200">
              <a:solidFill>
                <a:schemeClr val="dk1"/>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51:notes"/>
          <p:cNvSpPr txBox="1">
            <a:spLocks noGrp="1"/>
          </p:cNvSpPr>
          <p:nvPr>
            <p:ph type="body" idx="1"/>
          </p:nvPr>
        </p:nvSpPr>
        <p:spPr>
          <a:xfrm>
            <a:off x="700088" y="4387850"/>
            <a:ext cx="5610225"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21" name="Google Shape;521;p51: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6" name="Google Shape;136;p6:notes"/>
          <p:cNvSpPr txBox="1">
            <a:spLocks noGrp="1"/>
          </p:cNvSpPr>
          <p:nvPr>
            <p:ph type="body" idx="1"/>
          </p:nvPr>
        </p:nvSpPr>
        <p:spPr>
          <a:xfrm>
            <a:off x="700088" y="4387850"/>
            <a:ext cx="5610225" cy="4156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37" name="Google Shape;137;p6:notes"/>
          <p:cNvSpPr txBox="1">
            <a:spLocks noGrp="1"/>
          </p:cNvSpPr>
          <p:nvPr>
            <p:ph type="sldNum" idx="12"/>
          </p:nvPr>
        </p:nvSpPr>
        <p:spPr>
          <a:xfrm>
            <a:off x="3970338" y="8772525"/>
            <a:ext cx="3038475" cy="4619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5</a:t>
            </a:fld>
            <a:endParaRPr sz="1200">
              <a:solidFill>
                <a:schemeClr val="dk1"/>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52:notes"/>
          <p:cNvSpPr txBox="1">
            <a:spLocks noGrp="1"/>
          </p:cNvSpPr>
          <p:nvPr>
            <p:ph type="body" idx="1"/>
          </p:nvPr>
        </p:nvSpPr>
        <p:spPr>
          <a:xfrm>
            <a:off x="700088" y="4387850"/>
            <a:ext cx="5610225"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28" name="Google Shape;528;p52: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700088" y="4387850"/>
            <a:ext cx="5610225" cy="415607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4" name="Google Shape;154;p7: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2" name="Google Shape;162;p8:notes"/>
          <p:cNvSpPr txBox="1">
            <a:spLocks noGrp="1"/>
          </p:cNvSpPr>
          <p:nvPr>
            <p:ph type="body" idx="1"/>
          </p:nvPr>
        </p:nvSpPr>
        <p:spPr>
          <a:xfrm>
            <a:off x="700088" y="4387850"/>
            <a:ext cx="5610225" cy="4156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3" name="Google Shape;163;p8:notes"/>
          <p:cNvSpPr txBox="1">
            <a:spLocks noGrp="1"/>
          </p:cNvSpPr>
          <p:nvPr>
            <p:ph type="sldNum" idx="12"/>
          </p:nvPr>
        </p:nvSpPr>
        <p:spPr>
          <a:xfrm>
            <a:off x="3970338" y="8772525"/>
            <a:ext cx="3038475" cy="4619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7</a:t>
            </a:fld>
            <a:endParaRPr sz="12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0" name="Google Shape;170;p9:notes"/>
          <p:cNvSpPr txBox="1">
            <a:spLocks noGrp="1"/>
          </p:cNvSpPr>
          <p:nvPr>
            <p:ph type="body" idx="1"/>
          </p:nvPr>
        </p:nvSpPr>
        <p:spPr>
          <a:xfrm>
            <a:off x="700088" y="4387850"/>
            <a:ext cx="5610225" cy="4156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71" name="Google Shape;171;p9:notes"/>
          <p:cNvSpPr txBox="1">
            <a:spLocks noGrp="1"/>
          </p:cNvSpPr>
          <p:nvPr>
            <p:ph type="sldNum" idx="12"/>
          </p:nvPr>
        </p:nvSpPr>
        <p:spPr>
          <a:xfrm>
            <a:off x="3970338" y="8772525"/>
            <a:ext cx="3038475" cy="4619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8</a:t>
            </a:fld>
            <a:endParaRPr sz="120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a:spLocks noGrp="1" noRot="1" noChangeAspect="1"/>
          </p:cNvSpPr>
          <p:nvPr>
            <p:ph type="sldImg" idx="2"/>
          </p:nvPr>
        </p:nvSpPr>
        <p:spPr>
          <a:xfrm>
            <a:off x="1195388" y="692150"/>
            <a:ext cx="4619625"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1" name="Google Shape;191;p10:notes"/>
          <p:cNvSpPr txBox="1">
            <a:spLocks noGrp="1"/>
          </p:cNvSpPr>
          <p:nvPr>
            <p:ph type="body" idx="1"/>
          </p:nvPr>
        </p:nvSpPr>
        <p:spPr>
          <a:xfrm>
            <a:off x="700088" y="4387850"/>
            <a:ext cx="5610225" cy="41560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92" name="Google Shape;192;p10:notes"/>
          <p:cNvSpPr txBox="1">
            <a:spLocks noGrp="1"/>
          </p:cNvSpPr>
          <p:nvPr>
            <p:ph type="sldNum" idx="12"/>
          </p:nvPr>
        </p:nvSpPr>
        <p:spPr>
          <a:xfrm>
            <a:off x="3970338" y="8772525"/>
            <a:ext cx="3038475" cy="46196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9</a:t>
            </a:fld>
            <a:endParaRPr sz="12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54"/>
          <p:cNvSpPr txBox="1">
            <a:spLocks noGrp="1"/>
          </p:cNvSpPr>
          <p:nvPr>
            <p:ph type="body" idx="1"/>
          </p:nvPr>
        </p:nvSpPr>
        <p:spPr>
          <a:xfrm>
            <a:off x="457200" y="1481138"/>
            <a:ext cx="8229600" cy="4525962"/>
          </a:xfrm>
          <a:prstGeom prst="rect">
            <a:avLst/>
          </a:prstGeom>
          <a:noFill/>
          <a:ln>
            <a:noFill/>
          </a:ln>
        </p:spPr>
        <p:txBody>
          <a:bodyPr spcFirstLastPara="1" wrap="square" lIns="91425" tIns="45700" rIns="91425" bIns="45700" anchor="t" anchorCtr="0">
            <a:noAutofit/>
          </a:bodyPr>
          <a:lstStyle>
            <a:lvl1pPr marL="457200" lvl="0" indent="-306324" algn="l">
              <a:spcBef>
                <a:spcPts val="400"/>
              </a:spcBef>
              <a:spcAft>
                <a:spcPts val="0"/>
              </a:spcAft>
              <a:buSzPts val="1224"/>
              <a:buChar char="🞂"/>
              <a:defRPr/>
            </a:lvl1pPr>
            <a:lvl2pPr marL="914400" lvl="1" indent="-342900" algn="l">
              <a:spcBef>
                <a:spcPts val="325"/>
              </a:spcBef>
              <a:spcAft>
                <a:spcPts val="0"/>
              </a:spcAft>
              <a:buSzPts val="1800"/>
              <a:buChar char="◦"/>
              <a:defRPr/>
            </a:lvl2pPr>
            <a:lvl3pPr marL="1371600" lvl="2" indent="-342900" algn="l">
              <a:spcBef>
                <a:spcPts val="350"/>
              </a:spcBef>
              <a:spcAft>
                <a:spcPts val="0"/>
              </a:spcAft>
              <a:buSzPts val="1800"/>
              <a:buChar char="●"/>
              <a:defRPr/>
            </a:lvl3pPr>
            <a:lvl4pPr marL="1828800" lvl="3" indent="-342900" algn="l">
              <a:spcBef>
                <a:spcPts val="350"/>
              </a:spcBef>
              <a:spcAft>
                <a:spcPts val="0"/>
              </a:spcAft>
              <a:buSzPts val="1800"/>
              <a:buChar char="●"/>
              <a:defRPr/>
            </a:lvl4pPr>
            <a:lvl5pPr marL="2286000" lvl="4" indent="-342900" algn="l">
              <a:spcBef>
                <a:spcPts val="350"/>
              </a:spcBef>
              <a:spcAft>
                <a:spcPts val="0"/>
              </a:spcAft>
              <a:buSzPts val="1800"/>
              <a:buChar char="●"/>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21" name="Google Shape;21;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54"/>
          <p:cNvSpPr txBox="1">
            <a:spLocks noGrp="1"/>
          </p:cNvSpPr>
          <p:nvPr>
            <p:ph type="dt" idx="10"/>
          </p:nvPr>
        </p:nvSpPr>
        <p:spPr>
          <a:xfrm>
            <a:off x="6727825" y="6408738"/>
            <a:ext cx="1919288"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54"/>
          <p:cNvSpPr txBox="1">
            <a:spLocks noGrp="1"/>
          </p:cNvSpPr>
          <p:nvPr>
            <p:ph type="ftr" idx="11"/>
          </p:nvPr>
        </p:nvSpPr>
        <p:spPr>
          <a:xfrm>
            <a:off x="4379913" y="6408738"/>
            <a:ext cx="2351087"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54"/>
          <p:cNvSpPr txBox="1">
            <a:spLocks noGrp="1"/>
          </p:cNvSpPr>
          <p:nvPr>
            <p:ph type="sldNum" idx="12"/>
          </p:nvPr>
        </p:nvSpPr>
        <p:spPr>
          <a:xfrm>
            <a:off x="8647113" y="6408738"/>
            <a:ext cx="366712" cy="365125"/>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000">
                <a:solidFill>
                  <a:schemeClr val="dk1"/>
                </a:solidFill>
                <a:latin typeface="Arial"/>
                <a:ea typeface="Arial"/>
                <a:cs typeface="Arial"/>
                <a:sym typeface="Arial"/>
              </a:defRPr>
            </a:lvl1pPr>
            <a:lvl2pPr marL="0" marR="0" lvl="1" indent="0" algn="r">
              <a:spcBef>
                <a:spcPts val="0"/>
              </a:spcBef>
              <a:spcAft>
                <a:spcPts val="0"/>
              </a:spcAft>
              <a:buNone/>
              <a:defRPr sz="1000">
                <a:solidFill>
                  <a:schemeClr val="dk1"/>
                </a:solidFill>
                <a:latin typeface="Arial"/>
                <a:ea typeface="Arial"/>
                <a:cs typeface="Arial"/>
                <a:sym typeface="Arial"/>
              </a:defRPr>
            </a:lvl2pPr>
            <a:lvl3pPr marL="0" marR="0" lvl="2" indent="0" algn="r">
              <a:spcBef>
                <a:spcPts val="0"/>
              </a:spcBef>
              <a:spcAft>
                <a:spcPts val="0"/>
              </a:spcAft>
              <a:buNone/>
              <a:defRPr sz="1000">
                <a:solidFill>
                  <a:schemeClr val="dk1"/>
                </a:solidFill>
                <a:latin typeface="Arial"/>
                <a:ea typeface="Arial"/>
                <a:cs typeface="Arial"/>
                <a:sym typeface="Arial"/>
              </a:defRPr>
            </a:lvl3pPr>
            <a:lvl4pPr marL="0" marR="0" lvl="3" indent="0" algn="r">
              <a:spcBef>
                <a:spcPts val="0"/>
              </a:spcBef>
              <a:spcAft>
                <a:spcPts val="0"/>
              </a:spcAft>
              <a:buNone/>
              <a:defRPr sz="1000">
                <a:solidFill>
                  <a:schemeClr val="dk1"/>
                </a:solidFill>
                <a:latin typeface="Arial"/>
                <a:ea typeface="Arial"/>
                <a:cs typeface="Arial"/>
                <a:sym typeface="Arial"/>
              </a:defRPr>
            </a:lvl4pPr>
            <a:lvl5pPr marL="0" marR="0" lvl="4" indent="0" algn="r">
              <a:spcBef>
                <a:spcPts val="0"/>
              </a:spcBef>
              <a:spcAft>
                <a:spcPts val="0"/>
              </a:spcAft>
              <a:buNone/>
              <a:defRPr sz="1000">
                <a:solidFill>
                  <a:schemeClr val="dk1"/>
                </a:solidFill>
                <a:latin typeface="Arial"/>
                <a:ea typeface="Arial"/>
                <a:cs typeface="Arial"/>
                <a:sym typeface="Arial"/>
              </a:defRPr>
            </a:lvl5pPr>
            <a:lvl6pPr marL="0" marR="0" lvl="5" indent="0" algn="r">
              <a:spcBef>
                <a:spcPts val="0"/>
              </a:spcBef>
              <a:spcAft>
                <a:spcPts val="0"/>
              </a:spcAft>
              <a:buNone/>
              <a:defRPr sz="1000">
                <a:solidFill>
                  <a:schemeClr val="dk1"/>
                </a:solidFill>
                <a:latin typeface="Arial"/>
                <a:ea typeface="Arial"/>
                <a:cs typeface="Arial"/>
                <a:sym typeface="Arial"/>
              </a:defRPr>
            </a:lvl6pPr>
            <a:lvl7pPr marL="0" marR="0" lvl="6" indent="0" algn="r">
              <a:spcBef>
                <a:spcPts val="0"/>
              </a:spcBef>
              <a:spcAft>
                <a:spcPts val="0"/>
              </a:spcAft>
              <a:buNone/>
              <a:defRPr sz="1000">
                <a:solidFill>
                  <a:schemeClr val="dk1"/>
                </a:solidFill>
                <a:latin typeface="Arial"/>
                <a:ea typeface="Arial"/>
                <a:cs typeface="Arial"/>
                <a:sym typeface="Arial"/>
              </a:defRPr>
            </a:lvl7pPr>
            <a:lvl8pPr marL="0" marR="0" lvl="7" indent="0" algn="r">
              <a:spcBef>
                <a:spcPts val="0"/>
              </a:spcBef>
              <a:spcAft>
                <a:spcPts val="0"/>
              </a:spcAft>
              <a:buNone/>
              <a:defRPr sz="1000">
                <a:solidFill>
                  <a:schemeClr val="dk1"/>
                </a:solidFill>
                <a:latin typeface="Arial"/>
                <a:ea typeface="Arial"/>
                <a:cs typeface="Arial"/>
                <a:sym typeface="Arial"/>
              </a:defRPr>
            </a:lvl8pPr>
            <a:lvl9pPr marL="0" marR="0" lvl="8" indent="0" algn="r">
              <a:spcBef>
                <a:spcPts val="0"/>
              </a:spcBef>
              <a:spcAft>
                <a:spcPts val="0"/>
              </a:spcAft>
              <a:buNone/>
              <a:defRPr sz="10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0"/>
        <p:cNvGrpSpPr/>
        <p:nvPr/>
      </p:nvGrpSpPr>
      <p:grpSpPr>
        <a:xfrm>
          <a:off x="0" y="0"/>
          <a:ext cx="0" cy="0"/>
          <a:chOff x="0" y="0"/>
          <a:chExt cx="0" cy="0"/>
        </a:xfrm>
      </p:grpSpPr>
      <p:sp>
        <p:nvSpPr>
          <p:cNvPr id="91" name="Google Shape;91;p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63"/>
          <p:cNvSpPr txBox="1">
            <a:spLocks noGrp="1"/>
          </p:cNvSpPr>
          <p:nvPr>
            <p:ph type="body" idx="1"/>
          </p:nvPr>
        </p:nvSpPr>
        <p:spPr>
          <a:xfrm rot="5400000">
            <a:off x="2378965" y="-440435"/>
            <a:ext cx="4386071" cy="8229600"/>
          </a:xfrm>
          <a:prstGeom prst="rect">
            <a:avLst/>
          </a:prstGeom>
          <a:noFill/>
          <a:ln>
            <a:noFill/>
          </a:ln>
        </p:spPr>
        <p:txBody>
          <a:bodyPr spcFirstLastPara="1" wrap="square" lIns="91425" tIns="45700" rIns="91425" bIns="45700" anchor="t" anchorCtr="0">
            <a:noAutofit/>
          </a:bodyPr>
          <a:lstStyle>
            <a:lvl1pPr marL="457200" lvl="0" indent="-306324" algn="l">
              <a:spcBef>
                <a:spcPts val="400"/>
              </a:spcBef>
              <a:spcAft>
                <a:spcPts val="0"/>
              </a:spcAft>
              <a:buSzPts val="1224"/>
              <a:buChar char="🞂"/>
              <a:defRPr/>
            </a:lvl1pPr>
            <a:lvl2pPr marL="914400" lvl="1" indent="-342900" algn="l">
              <a:spcBef>
                <a:spcPts val="325"/>
              </a:spcBef>
              <a:spcAft>
                <a:spcPts val="0"/>
              </a:spcAft>
              <a:buSzPts val="1800"/>
              <a:buChar char="◦"/>
              <a:defRPr/>
            </a:lvl2pPr>
            <a:lvl3pPr marL="1371600" lvl="2" indent="-342900" algn="l">
              <a:spcBef>
                <a:spcPts val="350"/>
              </a:spcBef>
              <a:spcAft>
                <a:spcPts val="0"/>
              </a:spcAft>
              <a:buSzPts val="1800"/>
              <a:buChar char="●"/>
              <a:defRPr/>
            </a:lvl3pPr>
            <a:lvl4pPr marL="1828800" lvl="3" indent="-342900" algn="l">
              <a:spcBef>
                <a:spcPts val="350"/>
              </a:spcBef>
              <a:spcAft>
                <a:spcPts val="0"/>
              </a:spcAft>
              <a:buSzPts val="1800"/>
              <a:buChar char="●"/>
              <a:defRPr/>
            </a:lvl4pPr>
            <a:lvl5pPr marL="2286000" lvl="4" indent="-342900" algn="l">
              <a:spcBef>
                <a:spcPts val="350"/>
              </a:spcBef>
              <a:spcAft>
                <a:spcPts val="0"/>
              </a:spcAft>
              <a:buSzPts val="1800"/>
              <a:buChar char="●"/>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93" name="Google Shape;93;p63"/>
          <p:cNvSpPr txBox="1">
            <a:spLocks noGrp="1"/>
          </p:cNvSpPr>
          <p:nvPr>
            <p:ph type="dt" idx="10"/>
          </p:nvPr>
        </p:nvSpPr>
        <p:spPr>
          <a:xfrm>
            <a:off x="6727825" y="6408738"/>
            <a:ext cx="1919288"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ftr" idx="11"/>
          </p:nvPr>
        </p:nvSpPr>
        <p:spPr>
          <a:xfrm>
            <a:off x="4379913" y="6408738"/>
            <a:ext cx="2351087"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63"/>
          <p:cNvSpPr txBox="1">
            <a:spLocks noGrp="1"/>
          </p:cNvSpPr>
          <p:nvPr>
            <p:ph type="sldNum" idx="12"/>
          </p:nvPr>
        </p:nvSpPr>
        <p:spPr>
          <a:xfrm>
            <a:off x="8647113" y="6408738"/>
            <a:ext cx="366712" cy="365125"/>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000">
                <a:solidFill>
                  <a:schemeClr val="dk1"/>
                </a:solidFill>
                <a:latin typeface="Arial"/>
                <a:ea typeface="Arial"/>
                <a:cs typeface="Arial"/>
                <a:sym typeface="Arial"/>
              </a:defRPr>
            </a:lvl1pPr>
            <a:lvl2pPr marL="0" marR="0" lvl="1" indent="0" algn="r">
              <a:spcBef>
                <a:spcPts val="0"/>
              </a:spcBef>
              <a:spcAft>
                <a:spcPts val="0"/>
              </a:spcAft>
              <a:buNone/>
              <a:defRPr sz="1000">
                <a:solidFill>
                  <a:schemeClr val="dk1"/>
                </a:solidFill>
                <a:latin typeface="Arial"/>
                <a:ea typeface="Arial"/>
                <a:cs typeface="Arial"/>
                <a:sym typeface="Arial"/>
              </a:defRPr>
            </a:lvl2pPr>
            <a:lvl3pPr marL="0" marR="0" lvl="2" indent="0" algn="r">
              <a:spcBef>
                <a:spcPts val="0"/>
              </a:spcBef>
              <a:spcAft>
                <a:spcPts val="0"/>
              </a:spcAft>
              <a:buNone/>
              <a:defRPr sz="1000">
                <a:solidFill>
                  <a:schemeClr val="dk1"/>
                </a:solidFill>
                <a:latin typeface="Arial"/>
                <a:ea typeface="Arial"/>
                <a:cs typeface="Arial"/>
                <a:sym typeface="Arial"/>
              </a:defRPr>
            </a:lvl3pPr>
            <a:lvl4pPr marL="0" marR="0" lvl="3" indent="0" algn="r">
              <a:spcBef>
                <a:spcPts val="0"/>
              </a:spcBef>
              <a:spcAft>
                <a:spcPts val="0"/>
              </a:spcAft>
              <a:buNone/>
              <a:defRPr sz="1000">
                <a:solidFill>
                  <a:schemeClr val="dk1"/>
                </a:solidFill>
                <a:latin typeface="Arial"/>
                <a:ea typeface="Arial"/>
                <a:cs typeface="Arial"/>
                <a:sym typeface="Arial"/>
              </a:defRPr>
            </a:lvl4pPr>
            <a:lvl5pPr marL="0" marR="0" lvl="4" indent="0" algn="r">
              <a:spcBef>
                <a:spcPts val="0"/>
              </a:spcBef>
              <a:spcAft>
                <a:spcPts val="0"/>
              </a:spcAft>
              <a:buNone/>
              <a:defRPr sz="1000">
                <a:solidFill>
                  <a:schemeClr val="dk1"/>
                </a:solidFill>
                <a:latin typeface="Arial"/>
                <a:ea typeface="Arial"/>
                <a:cs typeface="Arial"/>
                <a:sym typeface="Arial"/>
              </a:defRPr>
            </a:lvl5pPr>
            <a:lvl6pPr marL="0" marR="0" lvl="5" indent="0" algn="r">
              <a:spcBef>
                <a:spcPts val="0"/>
              </a:spcBef>
              <a:spcAft>
                <a:spcPts val="0"/>
              </a:spcAft>
              <a:buNone/>
              <a:defRPr sz="1000">
                <a:solidFill>
                  <a:schemeClr val="dk1"/>
                </a:solidFill>
                <a:latin typeface="Arial"/>
                <a:ea typeface="Arial"/>
                <a:cs typeface="Arial"/>
                <a:sym typeface="Arial"/>
              </a:defRPr>
            </a:lvl6pPr>
            <a:lvl7pPr marL="0" marR="0" lvl="6" indent="0" algn="r">
              <a:spcBef>
                <a:spcPts val="0"/>
              </a:spcBef>
              <a:spcAft>
                <a:spcPts val="0"/>
              </a:spcAft>
              <a:buNone/>
              <a:defRPr sz="1000">
                <a:solidFill>
                  <a:schemeClr val="dk1"/>
                </a:solidFill>
                <a:latin typeface="Arial"/>
                <a:ea typeface="Arial"/>
                <a:cs typeface="Arial"/>
                <a:sym typeface="Arial"/>
              </a:defRPr>
            </a:lvl7pPr>
            <a:lvl8pPr marL="0" marR="0" lvl="7" indent="0" algn="r">
              <a:spcBef>
                <a:spcPts val="0"/>
              </a:spcBef>
              <a:spcAft>
                <a:spcPts val="0"/>
              </a:spcAft>
              <a:buNone/>
              <a:defRPr sz="1000">
                <a:solidFill>
                  <a:schemeClr val="dk1"/>
                </a:solidFill>
                <a:latin typeface="Arial"/>
                <a:ea typeface="Arial"/>
                <a:cs typeface="Arial"/>
                <a:sym typeface="Arial"/>
              </a:defRPr>
            </a:lvl8pPr>
            <a:lvl9pPr marL="0" marR="0" lvl="8" indent="0" algn="r">
              <a:spcBef>
                <a:spcPts val="0"/>
              </a:spcBef>
              <a:spcAft>
                <a:spcPts val="0"/>
              </a:spcAft>
              <a:buNone/>
              <a:defRPr sz="10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6"/>
        <p:cNvGrpSpPr/>
        <p:nvPr/>
      </p:nvGrpSpPr>
      <p:grpSpPr>
        <a:xfrm>
          <a:off x="0" y="0"/>
          <a:ext cx="0" cy="0"/>
          <a:chOff x="0" y="0"/>
          <a:chExt cx="0" cy="0"/>
        </a:xfrm>
      </p:grpSpPr>
      <p:sp>
        <p:nvSpPr>
          <p:cNvPr id="97" name="Google Shape;97;p64"/>
          <p:cNvSpPr txBox="1">
            <a:spLocks noGrp="1"/>
          </p:cNvSpPr>
          <p:nvPr>
            <p:ph type="title"/>
          </p:nvPr>
        </p:nvSpPr>
        <p:spPr>
          <a:xfrm rot="5400000">
            <a:off x="4936367" y="2182286"/>
            <a:ext cx="5592761" cy="177747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64"/>
          <p:cNvSpPr txBox="1">
            <a:spLocks noGrp="1"/>
          </p:cNvSpPr>
          <p:nvPr>
            <p:ph type="body" idx="1"/>
          </p:nvPr>
        </p:nvSpPr>
        <p:spPr>
          <a:xfrm rot="5400000">
            <a:off x="823120" y="-91279"/>
            <a:ext cx="5592760" cy="6324600"/>
          </a:xfrm>
          <a:prstGeom prst="rect">
            <a:avLst/>
          </a:prstGeom>
          <a:noFill/>
          <a:ln>
            <a:noFill/>
          </a:ln>
        </p:spPr>
        <p:txBody>
          <a:bodyPr spcFirstLastPara="1" wrap="square" lIns="91425" tIns="45700" rIns="91425" bIns="45700" anchor="t" anchorCtr="0">
            <a:noAutofit/>
          </a:bodyPr>
          <a:lstStyle>
            <a:lvl1pPr marL="457200" lvl="0" indent="-306324" algn="l">
              <a:spcBef>
                <a:spcPts val="400"/>
              </a:spcBef>
              <a:spcAft>
                <a:spcPts val="0"/>
              </a:spcAft>
              <a:buSzPts val="1224"/>
              <a:buChar char="🞂"/>
              <a:defRPr/>
            </a:lvl1pPr>
            <a:lvl2pPr marL="914400" lvl="1" indent="-342900" algn="l">
              <a:spcBef>
                <a:spcPts val="325"/>
              </a:spcBef>
              <a:spcAft>
                <a:spcPts val="0"/>
              </a:spcAft>
              <a:buSzPts val="1800"/>
              <a:buChar char="◦"/>
              <a:defRPr/>
            </a:lvl2pPr>
            <a:lvl3pPr marL="1371600" lvl="2" indent="-342900" algn="l">
              <a:spcBef>
                <a:spcPts val="350"/>
              </a:spcBef>
              <a:spcAft>
                <a:spcPts val="0"/>
              </a:spcAft>
              <a:buSzPts val="1800"/>
              <a:buChar char="●"/>
              <a:defRPr/>
            </a:lvl3pPr>
            <a:lvl4pPr marL="1828800" lvl="3" indent="-342900" algn="l">
              <a:spcBef>
                <a:spcPts val="350"/>
              </a:spcBef>
              <a:spcAft>
                <a:spcPts val="0"/>
              </a:spcAft>
              <a:buSzPts val="1800"/>
              <a:buChar char="●"/>
              <a:defRPr/>
            </a:lvl4pPr>
            <a:lvl5pPr marL="2286000" lvl="4" indent="-342900" algn="l">
              <a:spcBef>
                <a:spcPts val="350"/>
              </a:spcBef>
              <a:spcAft>
                <a:spcPts val="0"/>
              </a:spcAft>
              <a:buSzPts val="1800"/>
              <a:buChar char="●"/>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99" name="Google Shape;99;p64"/>
          <p:cNvSpPr txBox="1">
            <a:spLocks noGrp="1"/>
          </p:cNvSpPr>
          <p:nvPr>
            <p:ph type="dt" idx="10"/>
          </p:nvPr>
        </p:nvSpPr>
        <p:spPr>
          <a:xfrm>
            <a:off x="6727825" y="6408738"/>
            <a:ext cx="1919288"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64"/>
          <p:cNvSpPr txBox="1">
            <a:spLocks noGrp="1"/>
          </p:cNvSpPr>
          <p:nvPr>
            <p:ph type="ftr" idx="11"/>
          </p:nvPr>
        </p:nvSpPr>
        <p:spPr>
          <a:xfrm>
            <a:off x="4379913" y="6408738"/>
            <a:ext cx="2351087"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64"/>
          <p:cNvSpPr txBox="1">
            <a:spLocks noGrp="1"/>
          </p:cNvSpPr>
          <p:nvPr>
            <p:ph type="sldNum" idx="12"/>
          </p:nvPr>
        </p:nvSpPr>
        <p:spPr>
          <a:xfrm>
            <a:off x="8647113" y="6408738"/>
            <a:ext cx="366712" cy="365125"/>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000">
                <a:solidFill>
                  <a:schemeClr val="dk1"/>
                </a:solidFill>
                <a:latin typeface="Arial"/>
                <a:ea typeface="Arial"/>
                <a:cs typeface="Arial"/>
                <a:sym typeface="Arial"/>
              </a:defRPr>
            </a:lvl1pPr>
            <a:lvl2pPr marL="0" marR="0" lvl="1" indent="0" algn="r">
              <a:spcBef>
                <a:spcPts val="0"/>
              </a:spcBef>
              <a:spcAft>
                <a:spcPts val="0"/>
              </a:spcAft>
              <a:buNone/>
              <a:defRPr sz="1000">
                <a:solidFill>
                  <a:schemeClr val="dk1"/>
                </a:solidFill>
                <a:latin typeface="Arial"/>
                <a:ea typeface="Arial"/>
                <a:cs typeface="Arial"/>
                <a:sym typeface="Arial"/>
              </a:defRPr>
            </a:lvl2pPr>
            <a:lvl3pPr marL="0" marR="0" lvl="2" indent="0" algn="r">
              <a:spcBef>
                <a:spcPts val="0"/>
              </a:spcBef>
              <a:spcAft>
                <a:spcPts val="0"/>
              </a:spcAft>
              <a:buNone/>
              <a:defRPr sz="1000">
                <a:solidFill>
                  <a:schemeClr val="dk1"/>
                </a:solidFill>
                <a:latin typeface="Arial"/>
                <a:ea typeface="Arial"/>
                <a:cs typeface="Arial"/>
                <a:sym typeface="Arial"/>
              </a:defRPr>
            </a:lvl3pPr>
            <a:lvl4pPr marL="0" marR="0" lvl="3" indent="0" algn="r">
              <a:spcBef>
                <a:spcPts val="0"/>
              </a:spcBef>
              <a:spcAft>
                <a:spcPts val="0"/>
              </a:spcAft>
              <a:buNone/>
              <a:defRPr sz="1000">
                <a:solidFill>
                  <a:schemeClr val="dk1"/>
                </a:solidFill>
                <a:latin typeface="Arial"/>
                <a:ea typeface="Arial"/>
                <a:cs typeface="Arial"/>
                <a:sym typeface="Arial"/>
              </a:defRPr>
            </a:lvl4pPr>
            <a:lvl5pPr marL="0" marR="0" lvl="4" indent="0" algn="r">
              <a:spcBef>
                <a:spcPts val="0"/>
              </a:spcBef>
              <a:spcAft>
                <a:spcPts val="0"/>
              </a:spcAft>
              <a:buNone/>
              <a:defRPr sz="1000">
                <a:solidFill>
                  <a:schemeClr val="dk1"/>
                </a:solidFill>
                <a:latin typeface="Arial"/>
                <a:ea typeface="Arial"/>
                <a:cs typeface="Arial"/>
                <a:sym typeface="Arial"/>
              </a:defRPr>
            </a:lvl5pPr>
            <a:lvl6pPr marL="0" marR="0" lvl="5" indent="0" algn="r">
              <a:spcBef>
                <a:spcPts val="0"/>
              </a:spcBef>
              <a:spcAft>
                <a:spcPts val="0"/>
              </a:spcAft>
              <a:buNone/>
              <a:defRPr sz="1000">
                <a:solidFill>
                  <a:schemeClr val="dk1"/>
                </a:solidFill>
                <a:latin typeface="Arial"/>
                <a:ea typeface="Arial"/>
                <a:cs typeface="Arial"/>
                <a:sym typeface="Arial"/>
              </a:defRPr>
            </a:lvl6pPr>
            <a:lvl7pPr marL="0" marR="0" lvl="6" indent="0" algn="r">
              <a:spcBef>
                <a:spcPts val="0"/>
              </a:spcBef>
              <a:spcAft>
                <a:spcPts val="0"/>
              </a:spcAft>
              <a:buNone/>
              <a:defRPr sz="1000">
                <a:solidFill>
                  <a:schemeClr val="dk1"/>
                </a:solidFill>
                <a:latin typeface="Arial"/>
                <a:ea typeface="Arial"/>
                <a:cs typeface="Arial"/>
                <a:sym typeface="Arial"/>
              </a:defRPr>
            </a:lvl7pPr>
            <a:lvl8pPr marL="0" marR="0" lvl="7" indent="0" algn="r">
              <a:spcBef>
                <a:spcPts val="0"/>
              </a:spcBef>
              <a:spcAft>
                <a:spcPts val="0"/>
              </a:spcAft>
              <a:buNone/>
              <a:defRPr sz="1000">
                <a:solidFill>
                  <a:schemeClr val="dk1"/>
                </a:solidFill>
                <a:latin typeface="Arial"/>
                <a:ea typeface="Arial"/>
                <a:cs typeface="Arial"/>
                <a:sym typeface="Arial"/>
              </a:defRPr>
            </a:lvl8pPr>
            <a:lvl9pPr marL="0" marR="0" lvl="8" indent="0" algn="r">
              <a:spcBef>
                <a:spcPts val="0"/>
              </a:spcBef>
              <a:spcAft>
                <a:spcPts val="0"/>
              </a:spcAft>
              <a:buNone/>
              <a:defRPr sz="10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5"/>
        <p:cNvGrpSpPr/>
        <p:nvPr/>
      </p:nvGrpSpPr>
      <p:grpSpPr>
        <a:xfrm>
          <a:off x="0" y="0"/>
          <a:ext cx="0" cy="0"/>
          <a:chOff x="0" y="0"/>
          <a:chExt cx="0" cy="0"/>
        </a:xfrm>
      </p:grpSpPr>
      <p:sp>
        <p:nvSpPr>
          <p:cNvPr id="26" name="Google Shape;26;p55"/>
          <p:cNvSpPr/>
          <p:nvPr/>
        </p:nvSpPr>
        <p:spPr>
          <a:xfrm>
            <a:off x="0" y="4664075"/>
            <a:ext cx="9150350" cy="0"/>
          </a:xfrm>
          <a:prstGeom prst="rtTriangle">
            <a:avLst/>
          </a:prstGeom>
          <a:gradFill>
            <a:gsLst>
              <a:gs pos="0">
                <a:srgbClr val="09677F"/>
              </a:gs>
              <a:gs pos="55000">
                <a:srgbClr val="53A9C5"/>
              </a:gs>
              <a:gs pos="100000">
                <a:srgbClr val="09677F"/>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7" name="Google Shape;27;p55"/>
          <p:cNvGrpSpPr/>
          <p:nvPr/>
        </p:nvGrpSpPr>
        <p:grpSpPr>
          <a:xfrm>
            <a:off x="-3175" y="4953000"/>
            <a:ext cx="9147175" cy="1911350"/>
            <a:chOff x="-3765" y="4832896"/>
            <a:chExt cx="9147765" cy="2032192"/>
          </a:xfrm>
        </p:grpSpPr>
        <p:sp>
          <p:nvSpPr>
            <p:cNvPr id="28" name="Google Shape;28;p55"/>
            <p:cNvSpPr/>
            <p:nvPr/>
          </p:nvSpPr>
          <p:spPr>
            <a:xfrm>
              <a:off x="1687032" y="4832896"/>
              <a:ext cx="7456968" cy="518176"/>
            </a:xfrm>
            <a:custGeom>
              <a:avLst/>
              <a:gdLst/>
              <a:ahLst/>
              <a:cxnLst/>
              <a:rect l="l" t="t" r="r" b="b"/>
              <a:pathLst>
                <a:path w="4697" h="367" extrusionOk="0">
                  <a:moveTo>
                    <a:pt x="4697" y="0"/>
                  </a:moveTo>
                  <a:lnTo>
                    <a:pt x="4697" y="367"/>
                  </a:lnTo>
                  <a:lnTo>
                    <a:pt x="0" y="218"/>
                  </a:lnTo>
                  <a:lnTo>
                    <a:pt x="4697" y="0"/>
                  </a:lnTo>
                  <a:close/>
                </a:path>
              </a:pathLst>
            </a:custGeom>
            <a:solidFill>
              <a:srgbClr val="A0C1CD">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 name="Google Shape;29;p55"/>
            <p:cNvSpPr/>
            <p:nvPr/>
          </p:nvSpPr>
          <p:spPr>
            <a:xfrm>
              <a:off x="35926" y="5135025"/>
              <a:ext cx="9108074" cy="838869"/>
            </a:xfrm>
            <a:custGeom>
              <a:avLst/>
              <a:gdLst/>
              <a:ahLst/>
              <a:cxnLst/>
              <a:rect l="l" t="t" r="r" b="b"/>
              <a:pathLst>
                <a:path w="5760" h="528" extrusionOk="0">
                  <a:moveTo>
                    <a:pt x="0" y="0"/>
                  </a:moveTo>
                  <a:lnTo>
                    <a:pt x="5760" y="0"/>
                  </a:lnTo>
                  <a:lnTo>
                    <a:pt x="5760" y="528"/>
                  </a:lnTo>
                  <a:lnTo>
                    <a:pt x="48" y="0"/>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 name="Google Shape;30;p55"/>
            <p:cNvSpPr/>
            <p:nvPr/>
          </p:nvSpPr>
          <p:spPr>
            <a:xfrm>
              <a:off x="0" y="4883888"/>
              <a:ext cx="9144000" cy="1981200"/>
            </a:xfrm>
            <a:custGeom>
              <a:avLst/>
              <a:gdLst/>
              <a:ahLst/>
              <a:cxnLst/>
              <a:rect l="l" t="t" r="r" b="b"/>
              <a:pathLst>
                <a:path w="5760" h="1248" extrusionOk="0">
                  <a:moveTo>
                    <a:pt x="0" y="0"/>
                  </a:moveTo>
                  <a:lnTo>
                    <a:pt x="0" y="1248"/>
                  </a:lnTo>
                  <a:lnTo>
                    <a:pt x="5760" y="1248"/>
                  </a:lnTo>
                  <a:lnTo>
                    <a:pt x="5760" y="528"/>
                  </a:lnTo>
                  <a:lnTo>
                    <a:pt x="0" y="0"/>
                  </a:lnTo>
                  <a:close/>
                </a:path>
              </a:pathLst>
            </a:custGeom>
            <a:blipFill rotWithShape="1">
              <a:blip r:embed="rId2">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1" name="Google Shape;31;p55"/>
            <p:cNvCxnSpPr/>
            <p:nvPr/>
          </p:nvCxnSpPr>
          <p:spPr>
            <a:xfrm>
              <a:off x="-3765" y="4880373"/>
              <a:ext cx="9147765" cy="839943"/>
            </a:xfrm>
            <a:prstGeom prst="straightConnector1">
              <a:avLst/>
            </a:prstGeom>
            <a:noFill/>
            <a:ln w="12050" cap="flat" cmpd="sng">
              <a:solidFill>
                <a:srgbClr val="96BBC8"/>
              </a:solidFill>
              <a:prstDash val="solid"/>
              <a:miter lim="800000"/>
              <a:headEnd type="none" w="sm" len="sm"/>
              <a:tailEnd type="none" w="sm" len="sm"/>
            </a:ln>
          </p:spPr>
        </p:cxnSp>
      </p:grpSp>
      <p:sp>
        <p:nvSpPr>
          <p:cNvPr id="32" name="Google Shape;32;p55"/>
          <p:cNvSpPr txBox="1">
            <a:spLocks noGrp="1"/>
          </p:cNvSpPr>
          <p:nvPr>
            <p:ph type="ctrTitle"/>
          </p:nvPr>
        </p:nvSpPr>
        <p:spPr>
          <a:xfrm>
            <a:off x="685800" y="1752601"/>
            <a:ext cx="7772400" cy="1829761"/>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SzPts val="1400"/>
              <a:buNone/>
              <a:defRPr sz="4800" b="1">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5"/>
          <p:cNvSpPr txBox="1">
            <a:spLocks noGrp="1"/>
          </p:cNvSpPr>
          <p:nvPr>
            <p:ph type="subTitle" idx="1"/>
          </p:nvPr>
        </p:nvSpPr>
        <p:spPr>
          <a:xfrm>
            <a:off x="685800" y="3611607"/>
            <a:ext cx="7772400" cy="1199704"/>
          </a:xfrm>
          <a:prstGeom prst="rect">
            <a:avLst/>
          </a:prstGeom>
          <a:noFill/>
          <a:ln>
            <a:noFill/>
          </a:ln>
        </p:spPr>
        <p:txBody>
          <a:bodyPr spcFirstLastPara="1" wrap="square" lIns="45700" tIns="45700" rIns="45700" bIns="45700" anchor="t" anchorCtr="0">
            <a:noAutofit/>
          </a:bodyPr>
          <a:lstStyle>
            <a:lvl1pPr marR="64008" lvl="0" algn="r">
              <a:spcBef>
                <a:spcPts val="400"/>
              </a:spcBef>
              <a:spcAft>
                <a:spcPts val="0"/>
              </a:spcAft>
              <a:buSzPts val="1836"/>
              <a:buNone/>
              <a:defRPr>
                <a:solidFill>
                  <a:schemeClr val="dk2"/>
                </a:solidFill>
              </a:defRPr>
            </a:lvl1pPr>
            <a:lvl2pPr lvl="1" algn="ctr">
              <a:spcBef>
                <a:spcPts val="325"/>
              </a:spcBef>
              <a:spcAft>
                <a:spcPts val="0"/>
              </a:spcAft>
              <a:buSzPts val="1800"/>
              <a:buNone/>
              <a:defRPr/>
            </a:lvl2pPr>
            <a:lvl3pPr lvl="2" algn="ctr">
              <a:spcBef>
                <a:spcPts val="350"/>
              </a:spcBef>
              <a:spcAft>
                <a:spcPts val="0"/>
              </a:spcAft>
              <a:buSzPts val="1800"/>
              <a:buNone/>
              <a:defRPr/>
            </a:lvl3pPr>
            <a:lvl4pPr lvl="3" algn="ctr">
              <a:spcBef>
                <a:spcPts val="350"/>
              </a:spcBef>
              <a:spcAft>
                <a:spcPts val="0"/>
              </a:spcAft>
              <a:buSzPts val="1800"/>
              <a:buNone/>
              <a:defRPr/>
            </a:lvl4pPr>
            <a:lvl5pPr lvl="4" algn="ctr">
              <a:spcBef>
                <a:spcPts val="350"/>
              </a:spcBef>
              <a:spcAft>
                <a:spcPts val="0"/>
              </a:spcAft>
              <a:buSzPts val="1800"/>
              <a:buNone/>
              <a:defRPr/>
            </a:lvl5pPr>
            <a:lvl6pPr lvl="5" algn="ctr">
              <a:spcBef>
                <a:spcPts val="350"/>
              </a:spcBef>
              <a:spcAft>
                <a:spcPts val="0"/>
              </a:spcAft>
              <a:buSzPts val="1800"/>
              <a:buNone/>
              <a:defRPr/>
            </a:lvl6pPr>
            <a:lvl7pPr lvl="6" algn="ctr">
              <a:spcBef>
                <a:spcPts val="350"/>
              </a:spcBef>
              <a:spcAft>
                <a:spcPts val="0"/>
              </a:spcAft>
              <a:buSzPts val="1800"/>
              <a:buNone/>
              <a:defRPr/>
            </a:lvl7pPr>
            <a:lvl8pPr lvl="7" algn="ctr">
              <a:spcBef>
                <a:spcPts val="350"/>
              </a:spcBef>
              <a:spcAft>
                <a:spcPts val="0"/>
              </a:spcAft>
              <a:buSzPts val="1800"/>
              <a:buNone/>
              <a:defRPr/>
            </a:lvl8pPr>
            <a:lvl9pPr lvl="8" algn="ctr">
              <a:spcBef>
                <a:spcPts val="350"/>
              </a:spcBef>
              <a:spcAft>
                <a:spcPts val="0"/>
              </a:spcAft>
              <a:buSzPts val="1800"/>
              <a:buNone/>
              <a:defRPr/>
            </a:lvl9pPr>
          </a:lstStyle>
          <a:p>
            <a:endParaRPr/>
          </a:p>
        </p:txBody>
      </p:sp>
      <p:sp>
        <p:nvSpPr>
          <p:cNvPr id="34" name="Google Shape;34;p55"/>
          <p:cNvSpPr txBox="1">
            <a:spLocks noGrp="1"/>
          </p:cNvSpPr>
          <p:nvPr>
            <p:ph type="dt" idx="10"/>
          </p:nvPr>
        </p:nvSpPr>
        <p:spPr>
          <a:xfrm>
            <a:off x="6727825" y="6408738"/>
            <a:ext cx="1919288"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5"/>
          <p:cNvSpPr txBox="1">
            <a:spLocks noGrp="1"/>
          </p:cNvSpPr>
          <p:nvPr>
            <p:ph type="ftr" idx="11"/>
          </p:nvPr>
        </p:nvSpPr>
        <p:spPr>
          <a:xfrm>
            <a:off x="4379913" y="6408738"/>
            <a:ext cx="2351087"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solidFill>
                  <a:srgbClr val="E7EEF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5"/>
          <p:cNvSpPr txBox="1">
            <a:spLocks noGrp="1"/>
          </p:cNvSpPr>
          <p:nvPr>
            <p:ph type="sldNum" idx="12"/>
          </p:nvPr>
        </p:nvSpPr>
        <p:spPr>
          <a:xfrm>
            <a:off x="8647113" y="6408738"/>
            <a:ext cx="366712" cy="365125"/>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000">
                <a:solidFill>
                  <a:srgbClr val="FFFFFF"/>
                </a:solidFill>
                <a:latin typeface="Arial"/>
                <a:ea typeface="Arial"/>
                <a:cs typeface="Arial"/>
                <a:sym typeface="Arial"/>
              </a:defRPr>
            </a:lvl1pPr>
            <a:lvl2pPr marL="0" marR="0" lvl="1" indent="0" algn="r">
              <a:spcBef>
                <a:spcPts val="0"/>
              </a:spcBef>
              <a:spcAft>
                <a:spcPts val="0"/>
              </a:spcAft>
              <a:buNone/>
              <a:defRPr sz="1000">
                <a:solidFill>
                  <a:srgbClr val="FFFFFF"/>
                </a:solidFill>
                <a:latin typeface="Arial"/>
                <a:ea typeface="Arial"/>
                <a:cs typeface="Arial"/>
                <a:sym typeface="Arial"/>
              </a:defRPr>
            </a:lvl2pPr>
            <a:lvl3pPr marL="0" marR="0" lvl="2" indent="0" algn="r">
              <a:spcBef>
                <a:spcPts val="0"/>
              </a:spcBef>
              <a:spcAft>
                <a:spcPts val="0"/>
              </a:spcAft>
              <a:buNone/>
              <a:defRPr sz="1000">
                <a:solidFill>
                  <a:srgbClr val="FFFFFF"/>
                </a:solidFill>
                <a:latin typeface="Arial"/>
                <a:ea typeface="Arial"/>
                <a:cs typeface="Arial"/>
                <a:sym typeface="Arial"/>
              </a:defRPr>
            </a:lvl3pPr>
            <a:lvl4pPr marL="0" marR="0" lvl="3" indent="0" algn="r">
              <a:spcBef>
                <a:spcPts val="0"/>
              </a:spcBef>
              <a:spcAft>
                <a:spcPts val="0"/>
              </a:spcAft>
              <a:buNone/>
              <a:defRPr sz="1000">
                <a:solidFill>
                  <a:srgbClr val="FFFFFF"/>
                </a:solidFill>
                <a:latin typeface="Arial"/>
                <a:ea typeface="Arial"/>
                <a:cs typeface="Arial"/>
                <a:sym typeface="Arial"/>
              </a:defRPr>
            </a:lvl4pPr>
            <a:lvl5pPr marL="0" marR="0" lvl="4" indent="0" algn="r">
              <a:spcBef>
                <a:spcPts val="0"/>
              </a:spcBef>
              <a:spcAft>
                <a:spcPts val="0"/>
              </a:spcAft>
              <a:buNone/>
              <a:defRPr sz="1000">
                <a:solidFill>
                  <a:srgbClr val="FFFFFF"/>
                </a:solidFill>
                <a:latin typeface="Arial"/>
                <a:ea typeface="Arial"/>
                <a:cs typeface="Arial"/>
                <a:sym typeface="Arial"/>
              </a:defRPr>
            </a:lvl5pPr>
            <a:lvl6pPr marL="0" marR="0" lvl="5" indent="0" algn="r">
              <a:spcBef>
                <a:spcPts val="0"/>
              </a:spcBef>
              <a:spcAft>
                <a:spcPts val="0"/>
              </a:spcAft>
              <a:buNone/>
              <a:defRPr sz="1000">
                <a:solidFill>
                  <a:srgbClr val="FFFFFF"/>
                </a:solidFill>
                <a:latin typeface="Arial"/>
                <a:ea typeface="Arial"/>
                <a:cs typeface="Arial"/>
                <a:sym typeface="Arial"/>
              </a:defRPr>
            </a:lvl6pPr>
            <a:lvl7pPr marL="0" marR="0" lvl="6" indent="0" algn="r">
              <a:spcBef>
                <a:spcPts val="0"/>
              </a:spcBef>
              <a:spcAft>
                <a:spcPts val="0"/>
              </a:spcAft>
              <a:buNone/>
              <a:defRPr sz="1000">
                <a:solidFill>
                  <a:srgbClr val="FFFFFF"/>
                </a:solidFill>
                <a:latin typeface="Arial"/>
                <a:ea typeface="Arial"/>
                <a:cs typeface="Arial"/>
                <a:sym typeface="Arial"/>
              </a:defRPr>
            </a:lvl7pPr>
            <a:lvl8pPr marL="0" marR="0" lvl="7" indent="0" algn="r">
              <a:spcBef>
                <a:spcPts val="0"/>
              </a:spcBef>
              <a:spcAft>
                <a:spcPts val="0"/>
              </a:spcAft>
              <a:buNone/>
              <a:defRPr sz="1000">
                <a:solidFill>
                  <a:srgbClr val="FFFFFF"/>
                </a:solidFill>
                <a:latin typeface="Arial"/>
                <a:ea typeface="Arial"/>
                <a:cs typeface="Arial"/>
                <a:sym typeface="Arial"/>
              </a:defRPr>
            </a:lvl8pPr>
            <a:lvl9pPr marL="0" marR="0" lvl="8" indent="0" algn="r">
              <a:spcBef>
                <a:spcPts val="0"/>
              </a:spcBef>
              <a:spcAft>
                <a:spcPts val="0"/>
              </a:spcAft>
              <a:buNone/>
              <a:defRPr sz="1000">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56"/>
          <p:cNvSpPr/>
          <p:nvPr/>
        </p:nvSpPr>
        <p:spPr>
          <a:xfrm>
            <a:off x="3636963" y="3005138"/>
            <a:ext cx="182562" cy="228600"/>
          </a:xfrm>
          <a:prstGeom prst="chevron">
            <a:avLst>
              <a:gd name="adj" fmla="val 50000"/>
            </a:avLst>
          </a:prstGeom>
          <a:gradFill>
            <a:gsLst>
              <a:gs pos="0">
                <a:srgbClr val="1F7990"/>
              </a:gs>
              <a:gs pos="72000">
                <a:srgbClr val="59A8C1"/>
              </a:gs>
              <a:gs pos="100000">
                <a:srgbClr val="85B8CA"/>
              </a:gs>
            </a:gsLst>
            <a:lin ang="16200000" scaled="0"/>
          </a:gradFill>
          <a:ln w="9525" cap="rnd" cmpd="sng">
            <a:solidFill>
              <a:srgbClr val="26697A"/>
            </a:solidFill>
            <a:prstDash val="solid"/>
            <a:miter lim="800000"/>
            <a:headEnd type="none" w="sm" len="sm"/>
            <a:tailEnd type="none" w="sm" len="sm"/>
          </a:ln>
          <a:effectLst>
            <a:outerShdw blurRad="63500" dist="26940" dir="5400000" rotWithShape="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39" name="Google Shape;39;p56"/>
          <p:cNvSpPr/>
          <p:nvPr/>
        </p:nvSpPr>
        <p:spPr>
          <a:xfrm>
            <a:off x="3449638" y="3005138"/>
            <a:ext cx="184150" cy="228600"/>
          </a:xfrm>
          <a:prstGeom prst="chevron">
            <a:avLst>
              <a:gd name="adj" fmla="val 50000"/>
            </a:avLst>
          </a:prstGeom>
          <a:gradFill>
            <a:gsLst>
              <a:gs pos="0">
                <a:srgbClr val="1F7990"/>
              </a:gs>
              <a:gs pos="72000">
                <a:srgbClr val="59A8C1"/>
              </a:gs>
              <a:gs pos="100000">
                <a:srgbClr val="85B8CA"/>
              </a:gs>
            </a:gsLst>
            <a:lin ang="16200000" scaled="0"/>
          </a:gradFill>
          <a:ln w="9525" cap="rnd" cmpd="sng">
            <a:solidFill>
              <a:srgbClr val="26697A"/>
            </a:solidFill>
            <a:prstDash val="solid"/>
            <a:miter lim="800000"/>
            <a:headEnd type="none" w="sm" len="sm"/>
            <a:tailEnd type="none" w="sm" len="sm"/>
          </a:ln>
          <a:effectLst>
            <a:outerShdw blurRad="63500" dist="26940" dir="5400000" rotWithShape="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40" name="Google Shape;40;p56"/>
          <p:cNvSpPr txBox="1">
            <a:spLocks noGrp="1"/>
          </p:cNvSpPr>
          <p:nvPr>
            <p:ph type="title"/>
          </p:nvPr>
        </p:nvSpPr>
        <p:spPr>
          <a:xfrm>
            <a:off x="722376" y="1059712"/>
            <a:ext cx="7772400" cy="1828800"/>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lt2"/>
              </a:buClr>
              <a:buSzPts val="4800"/>
              <a:buFont typeface="Lucida Sans"/>
              <a:buNone/>
              <a:defRPr sz="48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6"/>
          <p:cNvSpPr txBox="1">
            <a:spLocks noGrp="1"/>
          </p:cNvSpPr>
          <p:nvPr>
            <p:ph type="body" idx="1"/>
          </p:nvPr>
        </p:nvSpPr>
        <p:spPr>
          <a:xfrm>
            <a:off x="3922713" y="2931712"/>
            <a:ext cx="4572000" cy="1454888"/>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1564"/>
              <a:buNone/>
              <a:defRPr sz="2300">
                <a:solidFill>
                  <a:schemeClr val="lt1"/>
                </a:solidFill>
              </a:defRPr>
            </a:lvl1pPr>
            <a:lvl2pPr marL="914400" lvl="1" indent="-228600" algn="l">
              <a:spcBef>
                <a:spcPts val="325"/>
              </a:spcBef>
              <a:spcAft>
                <a:spcPts val="0"/>
              </a:spcAft>
              <a:buSzPts val="1800"/>
              <a:buNone/>
              <a:defRPr sz="1800">
                <a:solidFill>
                  <a:schemeClr val="lt1"/>
                </a:solidFill>
              </a:defRPr>
            </a:lvl2pPr>
            <a:lvl3pPr marL="1371600" lvl="2" indent="-228600" algn="l">
              <a:spcBef>
                <a:spcPts val="350"/>
              </a:spcBef>
              <a:spcAft>
                <a:spcPts val="0"/>
              </a:spcAft>
              <a:buSzPts val="1600"/>
              <a:buNone/>
              <a:defRPr sz="1600">
                <a:solidFill>
                  <a:schemeClr val="lt1"/>
                </a:solidFill>
              </a:defRPr>
            </a:lvl3pPr>
            <a:lvl4pPr marL="1828800" lvl="3" indent="-228600" algn="l">
              <a:spcBef>
                <a:spcPts val="350"/>
              </a:spcBef>
              <a:spcAft>
                <a:spcPts val="0"/>
              </a:spcAft>
              <a:buSzPts val="1400"/>
              <a:buNone/>
              <a:defRPr sz="1400">
                <a:solidFill>
                  <a:schemeClr val="lt1"/>
                </a:solidFill>
              </a:defRPr>
            </a:lvl4pPr>
            <a:lvl5pPr marL="2286000" lvl="4" indent="-228600" algn="l">
              <a:spcBef>
                <a:spcPts val="350"/>
              </a:spcBef>
              <a:spcAft>
                <a:spcPts val="0"/>
              </a:spcAft>
              <a:buSzPts val="1400"/>
              <a:buNone/>
              <a:defRPr sz="1400">
                <a:solidFill>
                  <a:schemeClr val="lt1"/>
                </a:solidFill>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42" name="Google Shape;42;p56"/>
          <p:cNvSpPr txBox="1">
            <a:spLocks noGrp="1"/>
          </p:cNvSpPr>
          <p:nvPr>
            <p:ph type="dt" idx="10"/>
          </p:nvPr>
        </p:nvSpPr>
        <p:spPr>
          <a:xfrm>
            <a:off x="6727825" y="6408738"/>
            <a:ext cx="1919288"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6"/>
          <p:cNvSpPr txBox="1">
            <a:spLocks noGrp="1"/>
          </p:cNvSpPr>
          <p:nvPr>
            <p:ph type="ftr" idx="11"/>
          </p:nvPr>
        </p:nvSpPr>
        <p:spPr>
          <a:xfrm>
            <a:off x="4379913" y="6408738"/>
            <a:ext cx="2351087"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6"/>
          <p:cNvSpPr txBox="1">
            <a:spLocks noGrp="1"/>
          </p:cNvSpPr>
          <p:nvPr>
            <p:ph type="sldNum" idx="12"/>
          </p:nvPr>
        </p:nvSpPr>
        <p:spPr>
          <a:xfrm>
            <a:off x="8647113" y="6408738"/>
            <a:ext cx="366712" cy="365125"/>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000">
                <a:solidFill>
                  <a:schemeClr val="lt1"/>
                </a:solidFill>
                <a:latin typeface="Arial"/>
                <a:ea typeface="Arial"/>
                <a:cs typeface="Arial"/>
                <a:sym typeface="Arial"/>
              </a:defRPr>
            </a:lvl1pPr>
            <a:lvl2pPr marL="0" marR="0" lvl="1" indent="0" algn="r">
              <a:spcBef>
                <a:spcPts val="0"/>
              </a:spcBef>
              <a:spcAft>
                <a:spcPts val="0"/>
              </a:spcAft>
              <a:buNone/>
              <a:defRPr sz="1000">
                <a:solidFill>
                  <a:schemeClr val="lt1"/>
                </a:solidFill>
                <a:latin typeface="Arial"/>
                <a:ea typeface="Arial"/>
                <a:cs typeface="Arial"/>
                <a:sym typeface="Arial"/>
              </a:defRPr>
            </a:lvl2pPr>
            <a:lvl3pPr marL="0" marR="0" lvl="2" indent="0" algn="r">
              <a:spcBef>
                <a:spcPts val="0"/>
              </a:spcBef>
              <a:spcAft>
                <a:spcPts val="0"/>
              </a:spcAft>
              <a:buNone/>
              <a:defRPr sz="1000">
                <a:solidFill>
                  <a:schemeClr val="lt1"/>
                </a:solidFill>
                <a:latin typeface="Arial"/>
                <a:ea typeface="Arial"/>
                <a:cs typeface="Arial"/>
                <a:sym typeface="Arial"/>
              </a:defRPr>
            </a:lvl3pPr>
            <a:lvl4pPr marL="0" marR="0" lvl="3" indent="0" algn="r">
              <a:spcBef>
                <a:spcPts val="0"/>
              </a:spcBef>
              <a:spcAft>
                <a:spcPts val="0"/>
              </a:spcAft>
              <a:buNone/>
              <a:defRPr sz="1000">
                <a:solidFill>
                  <a:schemeClr val="lt1"/>
                </a:solidFill>
                <a:latin typeface="Arial"/>
                <a:ea typeface="Arial"/>
                <a:cs typeface="Arial"/>
                <a:sym typeface="Arial"/>
              </a:defRPr>
            </a:lvl4pPr>
            <a:lvl5pPr marL="0" marR="0" lvl="4" indent="0" algn="r">
              <a:spcBef>
                <a:spcPts val="0"/>
              </a:spcBef>
              <a:spcAft>
                <a:spcPts val="0"/>
              </a:spcAft>
              <a:buNone/>
              <a:defRPr sz="1000">
                <a:solidFill>
                  <a:schemeClr val="lt1"/>
                </a:solidFill>
                <a:latin typeface="Arial"/>
                <a:ea typeface="Arial"/>
                <a:cs typeface="Arial"/>
                <a:sym typeface="Arial"/>
              </a:defRPr>
            </a:lvl5pPr>
            <a:lvl6pPr marL="0" marR="0" lvl="5" indent="0" algn="r">
              <a:spcBef>
                <a:spcPts val="0"/>
              </a:spcBef>
              <a:spcAft>
                <a:spcPts val="0"/>
              </a:spcAft>
              <a:buNone/>
              <a:defRPr sz="1000">
                <a:solidFill>
                  <a:schemeClr val="lt1"/>
                </a:solidFill>
                <a:latin typeface="Arial"/>
                <a:ea typeface="Arial"/>
                <a:cs typeface="Arial"/>
                <a:sym typeface="Arial"/>
              </a:defRPr>
            </a:lvl6pPr>
            <a:lvl7pPr marL="0" marR="0" lvl="6" indent="0" algn="r">
              <a:spcBef>
                <a:spcPts val="0"/>
              </a:spcBef>
              <a:spcAft>
                <a:spcPts val="0"/>
              </a:spcAft>
              <a:buNone/>
              <a:defRPr sz="1000">
                <a:solidFill>
                  <a:schemeClr val="lt1"/>
                </a:solidFill>
                <a:latin typeface="Arial"/>
                <a:ea typeface="Arial"/>
                <a:cs typeface="Arial"/>
                <a:sym typeface="Arial"/>
              </a:defRPr>
            </a:lvl7pPr>
            <a:lvl8pPr marL="0" marR="0" lvl="7" indent="0" algn="r">
              <a:spcBef>
                <a:spcPts val="0"/>
              </a:spcBef>
              <a:spcAft>
                <a:spcPts val="0"/>
              </a:spcAft>
              <a:buNone/>
              <a:defRPr sz="1000">
                <a:solidFill>
                  <a:schemeClr val="lt1"/>
                </a:solidFill>
                <a:latin typeface="Arial"/>
                <a:ea typeface="Arial"/>
                <a:cs typeface="Arial"/>
                <a:sym typeface="Arial"/>
              </a:defRPr>
            </a:lvl8pPr>
            <a:lvl9pPr marL="0" marR="0" lvl="8" indent="0" algn="r">
              <a:spcBef>
                <a:spcPts val="0"/>
              </a:spcBef>
              <a:spcAft>
                <a:spcPts val="0"/>
              </a:spcAft>
              <a:buNone/>
              <a:defRPr sz="10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57"/>
          <p:cNvSpPr txBox="1">
            <a:spLocks noGrp="1"/>
          </p:cNvSpPr>
          <p:nvPr>
            <p:ph type="body" idx="1"/>
          </p:nvPr>
        </p:nvSpPr>
        <p:spPr>
          <a:xfrm>
            <a:off x="457200" y="1481328"/>
            <a:ext cx="4038600" cy="4525963"/>
          </a:xfrm>
          <a:prstGeom prst="rect">
            <a:avLst/>
          </a:prstGeom>
          <a:noFill/>
          <a:ln>
            <a:noFill/>
          </a:ln>
        </p:spPr>
        <p:txBody>
          <a:bodyPr spcFirstLastPara="1" wrap="square" lIns="91425" tIns="45700" rIns="91425" bIns="45700" anchor="t" anchorCtr="0">
            <a:noAutofit/>
          </a:bodyPr>
          <a:lstStyle>
            <a:lvl1pPr marL="457200" lvl="0" indent="-349504" algn="l">
              <a:spcBef>
                <a:spcPts val="400"/>
              </a:spcBef>
              <a:spcAft>
                <a:spcPts val="0"/>
              </a:spcAft>
              <a:buSzPts val="1904"/>
              <a:buChar char="🞂"/>
              <a:defRPr sz="2800"/>
            </a:lvl1pPr>
            <a:lvl2pPr marL="914400" lvl="1" indent="-381000" algn="l">
              <a:spcBef>
                <a:spcPts val="325"/>
              </a:spcBef>
              <a:spcAft>
                <a:spcPts val="0"/>
              </a:spcAft>
              <a:buSzPts val="2400"/>
              <a:buChar char="◦"/>
              <a:defRPr sz="2400"/>
            </a:lvl2pPr>
            <a:lvl3pPr marL="1371600" lvl="2" indent="-355600" algn="l">
              <a:spcBef>
                <a:spcPts val="350"/>
              </a:spcBef>
              <a:spcAft>
                <a:spcPts val="0"/>
              </a:spcAft>
              <a:buSzPts val="2000"/>
              <a:buChar char="●"/>
              <a:defRPr sz="2000"/>
            </a:lvl3pPr>
            <a:lvl4pPr marL="1828800" lvl="3" indent="-342900" algn="l">
              <a:spcBef>
                <a:spcPts val="350"/>
              </a:spcBef>
              <a:spcAft>
                <a:spcPts val="0"/>
              </a:spcAft>
              <a:buSzPts val="1800"/>
              <a:buChar char="●"/>
              <a:defRPr sz="1800"/>
            </a:lvl4pPr>
            <a:lvl5pPr marL="2286000" lvl="4" indent="-342900" algn="l">
              <a:spcBef>
                <a:spcPts val="350"/>
              </a:spcBef>
              <a:spcAft>
                <a:spcPts val="0"/>
              </a:spcAft>
              <a:buSzPts val="1800"/>
              <a:buChar char="●"/>
              <a:defRPr sz="18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47" name="Google Shape;47;p57"/>
          <p:cNvSpPr txBox="1">
            <a:spLocks noGrp="1"/>
          </p:cNvSpPr>
          <p:nvPr>
            <p:ph type="body" idx="2"/>
          </p:nvPr>
        </p:nvSpPr>
        <p:spPr>
          <a:xfrm>
            <a:off x="4648200" y="1481328"/>
            <a:ext cx="4038600" cy="4525963"/>
          </a:xfrm>
          <a:prstGeom prst="rect">
            <a:avLst/>
          </a:prstGeom>
          <a:noFill/>
          <a:ln>
            <a:noFill/>
          </a:ln>
        </p:spPr>
        <p:txBody>
          <a:bodyPr spcFirstLastPara="1" wrap="square" lIns="91425" tIns="45700" rIns="91425" bIns="45700" anchor="t" anchorCtr="0">
            <a:noAutofit/>
          </a:bodyPr>
          <a:lstStyle>
            <a:lvl1pPr marL="457200" lvl="0" indent="-349504" algn="l">
              <a:spcBef>
                <a:spcPts val="400"/>
              </a:spcBef>
              <a:spcAft>
                <a:spcPts val="0"/>
              </a:spcAft>
              <a:buSzPts val="1904"/>
              <a:buChar char="🞂"/>
              <a:defRPr sz="2800"/>
            </a:lvl1pPr>
            <a:lvl2pPr marL="914400" lvl="1" indent="-381000" algn="l">
              <a:spcBef>
                <a:spcPts val="325"/>
              </a:spcBef>
              <a:spcAft>
                <a:spcPts val="0"/>
              </a:spcAft>
              <a:buSzPts val="2400"/>
              <a:buChar char="◦"/>
              <a:defRPr sz="2400"/>
            </a:lvl2pPr>
            <a:lvl3pPr marL="1371600" lvl="2" indent="-355600" algn="l">
              <a:spcBef>
                <a:spcPts val="350"/>
              </a:spcBef>
              <a:spcAft>
                <a:spcPts val="0"/>
              </a:spcAft>
              <a:buSzPts val="2000"/>
              <a:buChar char="●"/>
              <a:defRPr sz="2000"/>
            </a:lvl3pPr>
            <a:lvl4pPr marL="1828800" lvl="3" indent="-342900" algn="l">
              <a:spcBef>
                <a:spcPts val="350"/>
              </a:spcBef>
              <a:spcAft>
                <a:spcPts val="0"/>
              </a:spcAft>
              <a:buSzPts val="1800"/>
              <a:buChar char="●"/>
              <a:defRPr sz="1800"/>
            </a:lvl4pPr>
            <a:lvl5pPr marL="2286000" lvl="4" indent="-342900" algn="l">
              <a:spcBef>
                <a:spcPts val="350"/>
              </a:spcBef>
              <a:spcAft>
                <a:spcPts val="0"/>
              </a:spcAft>
              <a:buSzPts val="1800"/>
              <a:buChar char="●"/>
              <a:defRPr sz="18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48" name="Google Shape;48;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7"/>
          <p:cNvSpPr txBox="1">
            <a:spLocks noGrp="1"/>
          </p:cNvSpPr>
          <p:nvPr>
            <p:ph type="dt" idx="10"/>
          </p:nvPr>
        </p:nvSpPr>
        <p:spPr>
          <a:xfrm>
            <a:off x="6727825" y="6408738"/>
            <a:ext cx="1919288"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7"/>
          <p:cNvSpPr txBox="1">
            <a:spLocks noGrp="1"/>
          </p:cNvSpPr>
          <p:nvPr>
            <p:ph type="ftr" idx="11"/>
          </p:nvPr>
        </p:nvSpPr>
        <p:spPr>
          <a:xfrm>
            <a:off x="4379913" y="6408738"/>
            <a:ext cx="2351087"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7"/>
          <p:cNvSpPr txBox="1">
            <a:spLocks noGrp="1"/>
          </p:cNvSpPr>
          <p:nvPr>
            <p:ph type="sldNum" idx="12"/>
          </p:nvPr>
        </p:nvSpPr>
        <p:spPr>
          <a:xfrm>
            <a:off x="8647113" y="6408738"/>
            <a:ext cx="366712" cy="365125"/>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000">
                <a:solidFill>
                  <a:schemeClr val="lt1"/>
                </a:solidFill>
                <a:latin typeface="Arial"/>
                <a:ea typeface="Arial"/>
                <a:cs typeface="Arial"/>
                <a:sym typeface="Arial"/>
              </a:defRPr>
            </a:lvl1pPr>
            <a:lvl2pPr marL="0" marR="0" lvl="1" indent="0" algn="r">
              <a:spcBef>
                <a:spcPts val="0"/>
              </a:spcBef>
              <a:spcAft>
                <a:spcPts val="0"/>
              </a:spcAft>
              <a:buNone/>
              <a:defRPr sz="1000">
                <a:solidFill>
                  <a:schemeClr val="lt1"/>
                </a:solidFill>
                <a:latin typeface="Arial"/>
                <a:ea typeface="Arial"/>
                <a:cs typeface="Arial"/>
                <a:sym typeface="Arial"/>
              </a:defRPr>
            </a:lvl2pPr>
            <a:lvl3pPr marL="0" marR="0" lvl="2" indent="0" algn="r">
              <a:spcBef>
                <a:spcPts val="0"/>
              </a:spcBef>
              <a:spcAft>
                <a:spcPts val="0"/>
              </a:spcAft>
              <a:buNone/>
              <a:defRPr sz="1000">
                <a:solidFill>
                  <a:schemeClr val="lt1"/>
                </a:solidFill>
                <a:latin typeface="Arial"/>
                <a:ea typeface="Arial"/>
                <a:cs typeface="Arial"/>
                <a:sym typeface="Arial"/>
              </a:defRPr>
            </a:lvl3pPr>
            <a:lvl4pPr marL="0" marR="0" lvl="3" indent="0" algn="r">
              <a:spcBef>
                <a:spcPts val="0"/>
              </a:spcBef>
              <a:spcAft>
                <a:spcPts val="0"/>
              </a:spcAft>
              <a:buNone/>
              <a:defRPr sz="1000">
                <a:solidFill>
                  <a:schemeClr val="lt1"/>
                </a:solidFill>
                <a:latin typeface="Arial"/>
                <a:ea typeface="Arial"/>
                <a:cs typeface="Arial"/>
                <a:sym typeface="Arial"/>
              </a:defRPr>
            </a:lvl4pPr>
            <a:lvl5pPr marL="0" marR="0" lvl="4" indent="0" algn="r">
              <a:spcBef>
                <a:spcPts val="0"/>
              </a:spcBef>
              <a:spcAft>
                <a:spcPts val="0"/>
              </a:spcAft>
              <a:buNone/>
              <a:defRPr sz="1000">
                <a:solidFill>
                  <a:schemeClr val="lt1"/>
                </a:solidFill>
                <a:latin typeface="Arial"/>
                <a:ea typeface="Arial"/>
                <a:cs typeface="Arial"/>
                <a:sym typeface="Arial"/>
              </a:defRPr>
            </a:lvl5pPr>
            <a:lvl6pPr marL="0" marR="0" lvl="5" indent="0" algn="r">
              <a:spcBef>
                <a:spcPts val="0"/>
              </a:spcBef>
              <a:spcAft>
                <a:spcPts val="0"/>
              </a:spcAft>
              <a:buNone/>
              <a:defRPr sz="1000">
                <a:solidFill>
                  <a:schemeClr val="lt1"/>
                </a:solidFill>
                <a:latin typeface="Arial"/>
                <a:ea typeface="Arial"/>
                <a:cs typeface="Arial"/>
                <a:sym typeface="Arial"/>
              </a:defRPr>
            </a:lvl6pPr>
            <a:lvl7pPr marL="0" marR="0" lvl="6" indent="0" algn="r">
              <a:spcBef>
                <a:spcPts val="0"/>
              </a:spcBef>
              <a:spcAft>
                <a:spcPts val="0"/>
              </a:spcAft>
              <a:buNone/>
              <a:defRPr sz="1000">
                <a:solidFill>
                  <a:schemeClr val="lt1"/>
                </a:solidFill>
                <a:latin typeface="Arial"/>
                <a:ea typeface="Arial"/>
                <a:cs typeface="Arial"/>
                <a:sym typeface="Arial"/>
              </a:defRPr>
            </a:lvl7pPr>
            <a:lvl8pPr marL="0" marR="0" lvl="7" indent="0" algn="r">
              <a:spcBef>
                <a:spcPts val="0"/>
              </a:spcBef>
              <a:spcAft>
                <a:spcPts val="0"/>
              </a:spcAft>
              <a:buNone/>
              <a:defRPr sz="1000">
                <a:solidFill>
                  <a:schemeClr val="lt1"/>
                </a:solidFill>
                <a:latin typeface="Arial"/>
                <a:ea typeface="Arial"/>
                <a:cs typeface="Arial"/>
                <a:sym typeface="Arial"/>
              </a:defRPr>
            </a:lvl8pPr>
            <a:lvl9pPr marL="0" marR="0" lvl="8" indent="0" algn="r">
              <a:spcBef>
                <a:spcPts val="0"/>
              </a:spcBef>
              <a:spcAft>
                <a:spcPts val="0"/>
              </a:spcAft>
              <a:buNone/>
              <a:defRPr sz="10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58"/>
          <p:cNvSpPr txBox="1">
            <a:spLocks noGrp="1"/>
          </p:cNvSpPr>
          <p:nvPr>
            <p:ph type="title"/>
          </p:nvPr>
        </p:nvSpPr>
        <p:spPr>
          <a:xfrm>
            <a:off x="457200" y="273050"/>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58"/>
          <p:cNvSpPr txBox="1">
            <a:spLocks noGrp="1"/>
          </p:cNvSpPr>
          <p:nvPr>
            <p:ph type="body" idx="1"/>
          </p:nvPr>
        </p:nvSpPr>
        <p:spPr>
          <a:xfrm>
            <a:off x="457200" y="5410200"/>
            <a:ext cx="4040188"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lvl1pPr marL="457200" lvl="0" indent="-228600" algn="l">
              <a:spcBef>
                <a:spcPts val="400"/>
              </a:spcBef>
              <a:spcAft>
                <a:spcPts val="0"/>
              </a:spcAft>
              <a:buSzPts val="1632"/>
              <a:buNone/>
              <a:defRPr sz="2400" b="0">
                <a:solidFill>
                  <a:schemeClr val="lt1"/>
                </a:solidFill>
              </a:defRPr>
            </a:lvl1pPr>
            <a:lvl2pPr marL="914400" lvl="1" indent="-228600" algn="l">
              <a:spcBef>
                <a:spcPts val="325"/>
              </a:spcBef>
              <a:spcAft>
                <a:spcPts val="0"/>
              </a:spcAft>
              <a:buSzPts val="2000"/>
              <a:buNone/>
              <a:defRPr sz="2000" b="1"/>
            </a:lvl2pPr>
            <a:lvl3pPr marL="1371600" lvl="2" indent="-228600" algn="l">
              <a:spcBef>
                <a:spcPts val="350"/>
              </a:spcBef>
              <a:spcAft>
                <a:spcPts val="0"/>
              </a:spcAft>
              <a:buSzPts val="1800"/>
              <a:buNone/>
              <a:defRPr sz="1800" b="1"/>
            </a:lvl3pPr>
            <a:lvl4pPr marL="1828800" lvl="3" indent="-228600" algn="l">
              <a:spcBef>
                <a:spcPts val="350"/>
              </a:spcBef>
              <a:spcAft>
                <a:spcPts val="0"/>
              </a:spcAft>
              <a:buSzPts val="1600"/>
              <a:buNone/>
              <a:defRPr sz="1600" b="1"/>
            </a:lvl4pPr>
            <a:lvl5pPr marL="2286000" lvl="4" indent="-228600" algn="l">
              <a:spcBef>
                <a:spcPts val="350"/>
              </a:spcBef>
              <a:spcAft>
                <a:spcPts val="0"/>
              </a:spcAft>
              <a:buSzPts val="1600"/>
              <a:buNone/>
              <a:defRPr sz="1600" b="1"/>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55" name="Google Shape;55;p58"/>
          <p:cNvSpPr txBox="1">
            <a:spLocks noGrp="1"/>
          </p:cNvSpPr>
          <p:nvPr>
            <p:ph type="body" idx="2"/>
          </p:nvPr>
        </p:nvSpPr>
        <p:spPr>
          <a:xfrm>
            <a:off x="4645026" y="5410200"/>
            <a:ext cx="4041775"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lvl1pPr marL="457200" lvl="0" indent="-228600" algn="l">
              <a:spcBef>
                <a:spcPts val="400"/>
              </a:spcBef>
              <a:spcAft>
                <a:spcPts val="0"/>
              </a:spcAft>
              <a:buSzPts val="1632"/>
              <a:buNone/>
              <a:defRPr sz="2400" b="0">
                <a:solidFill>
                  <a:schemeClr val="lt1"/>
                </a:solidFill>
              </a:defRPr>
            </a:lvl1pPr>
            <a:lvl2pPr marL="914400" lvl="1" indent="-228600" algn="l">
              <a:spcBef>
                <a:spcPts val="325"/>
              </a:spcBef>
              <a:spcAft>
                <a:spcPts val="0"/>
              </a:spcAft>
              <a:buSzPts val="2000"/>
              <a:buNone/>
              <a:defRPr sz="2000" b="1"/>
            </a:lvl2pPr>
            <a:lvl3pPr marL="1371600" lvl="2" indent="-228600" algn="l">
              <a:spcBef>
                <a:spcPts val="350"/>
              </a:spcBef>
              <a:spcAft>
                <a:spcPts val="0"/>
              </a:spcAft>
              <a:buSzPts val="1800"/>
              <a:buNone/>
              <a:defRPr sz="1800" b="1"/>
            </a:lvl3pPr>
            <a:lvl4pPr marL="1828800" lvl="3" indent="-228600" algn="l">
              <a:spcBef>
                <a:spcPts val="350"/>
              </a:spcBef>
              <a:spcAft>
                <a:spcPts val="0"/>
              </a:spcAft>
              <a:buSzPts val="1600"/>
              <a:buNone/>
              <a:defRPr sz="1600" b="1"/>
            </a:lvl4pPr>
            <a:lvl5pPr marL="2286000" lvl="4" indent="-228600" algn="l">
              <a:spcBef>
                <a:spcPts val="350"/>
              </a:spcBef>
              <a:spcAft>
                <a:spcPts val="0"/>
              </a:spcAft>
              <a:buSzPts val="1600"/>
              <a:buNone/>
              <a:defRPr sz="1600" b="1"/>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56" name="Google Shape;56;p58"/>
          <p:cNvSpPr txBox="1">
            <a:spLocks noGrp="1"/>
          </p:cNvSpPr>
          <p:nvPr>
            <p:ph type="body" idx="3"/>
          </p:nvPr>
        </p:nvSpPr>
        <p:spPr>
          <a:xfrm>
            <a:off x="457200" y="1444294"/>
            <a:ext cx="4040188" cy="3941763"/>
          </a:xfrm>
          <a:prstGeom prst="rect">
            <a:avLst/>
          </a:prstGeom>
          <a:noFill/>
          <a:ln>
            <a:noFill/>
          </a:ln>
        </p:spPr>
        <p:txBody>
          <a:bodyPr spcFirstLastPara="1" wrap="square" lIns="91425" tIns="45700" rIns="91425" bIns="45700" anchor="t" anchorCtr="0">
            <a:noAutofit/>
          </a:bodyPr>
          <a:lstStyle>
            <a:lvl1pPr marL="457200" lvl="0" indent="-332232" algn="l">
              <a:spcBef>
                <a:spcPts val="400"/>
              </a:spcBef>
              <a:spcAft>
                <a:spcPts val="0"/>
              </a:spcAft>
              <a:buSzPts val="1632"/>
              <a:buChar char="🞂"/>
              <a:defRPr sz="2400"/>
            </a:lvl1pPr>
            <a:lvl2pPr marL="914400" lvl="1" indent="-355600" algn="l">
              <a:spcBef>
                <a:spcPts val="325"/>
              </a:spcBef>
              <a:spcAft>
                <a:spcPts val="0"/>
              </a:spcAft>
              <a:buSzPts val="2000"/>
              <a:buChar char="◦"/>
              <a:defRPr sz="2000"/>
            </a:lvl2pPr>
            <a:lvl3pPr marL="1371600" lvl="2" indent="-342900" algn="l">
              <a:spcBef>
                <a:spcPts val="350"/>
              </a:spcBef>
              <a:spcAft>
                <a:spcPts val="0"/>
              </a:spcAft>
              <a:buSzPts val="1800"/>
              <a:buChar char="●"/>
              <a:defRPr sz="1800"/>
            </a:lvl3pPr>
            <a:lvl4pPr marL="1828800" lvl="3" indent="-330200" algn="l">
              <a:spcBef>
                <a:spcPts val="350"/>
              </a:spcBef>
              <a:spcAft>
                <a:spcPts val="0"/>
              </a:spcAft>
              <a:buSzPts val="1600"/>
              <a:buChar char="●"/>
              <a:defRPr sz="1600"/>
            </a:lvl4pPr>
            <a:lvl5pPr marL="2286000" lvl="4" indent="-330200" algn="l">
              <a:spcBef>
                <a:spcPts val="350"/>
              </a:spcBef>
              <a:spcAft>
                <a:spcPts val="0"/>
              </a:spcAft>
              <a:buSzPts val="1600"/>
              <a:buChar char="●"/>
              <a:defRPr sz="16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57" name="Google Shape;57;p58"/>
          <p:cNvSpPr txBox="1">
            <a:spLocks noGrp="1"/>
          </p:cNvSpPr>
          <p:nvPr>
            <p:ph type="body" idx="4"/>
          </p:nvPr>
        </p:nvSpPr>
        <p:spPr>
          <a:xfrm>
            <a:off x="4645025" y="1444294"/>
            <a:ext cx="4041775" cy="3941763"/>
          </a:xfrm>
          <a:prstGeom prst="rect">
            <a:avLst/>
          </a:prstGeom>
          <a:noFill/>
          <a:ln>
            <a:noFill/>
          </a:ln>
        </p:spPr>
        <p:txBody>
          <a:bodyPr spcFirstLastPara="1" wrap="square" lIns="91425" tIns="45700" rIns="91425" bIns="45700" anchor="t" anchorCtr="0">
            <a:noAutofit/>
          </a:bodyPr>
          <a:lstStyle>
            <a:lvl1pPr marL="457200" lvl="0" indent="-332232" algn="l">
              <a:spcBef>
                <a:spcPts val="0"/>
              </a:spcBef>
              <a:spcAft>
                <a:spcPts val="0"/>
              </a:spcAft>
              <a:buSzPts val="1632"/>
              <a:buChar char="🞂"/>
              <a:defRPr sz="2400"/>
            </a:lvl1pPr>
            <a:lvl2pPr marL="914400" lvl="1" indent="-355600" algn="l">
              <a:spcBef>
                <a:spcPts val="325"/>
              </a:spcBef>
              <a:spcAft>
                <a:spcPts val="0"/>
              </a:spcAft>
              <a:buSzPts val="2000"/>
              <a:buChar char="◦"/>
              <a:defRPr sz="2000"/>
            </a:lvl2pPr>
            <a:lvl3pPr marL="1371600" lvl="2" indent="-342900" algn="l">
              <a:spcBef>
                <a:spcPts val="350"/>
              </a:spcBef>
              <a:spcAft>
                <a:spcPts val="0"/>
              </a:spcAft>
              <a:buSzPts val="1800"/>
              <a:buChar char="●"/>
              <a:defRPr sz="1800"/>
            </a:lvl3pPr>
            <a:lvl4pPr marL="1828800" lvl="3" indent="-330200" algn="l">
              <a:spcBef>
                <a:spcPts val="350"/>
              </a:spcBef>
              <a:spcAft>
                <a:spcPts val="0"/>
              </a:spcAft>
              <a:buSzPts val="1600"/>
              <a:buChar char="●"/>
              <a:defRPr sz="1600"/>
            </a:lvl4pPr>
            <a:lvl5pPr marL="2286000" lvl="4" indent="-330200" algn="l">
              <a:spcBef>
                <a:spcPts val="350"/>
              </a:spcBef>
              <a:spcAft>
                <a:spcPts val="0"/>
              </a:spcAft>
              <a:buSzPts val="1600"/>
              <a:buChar char="●"/>
              <a:defRPr sz="16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58" name="Google Shape;58;p58"/>
          <p:cNvSpPr txBox="1">
            <a:spLocks noGrp="1"/>
          </p:cNvSpPr>
          <p:nvPr>
            <p:ph type="dt" idx="10"/>
          </p:nvPr>
        </p:nvSpPr>
        <p:spPr>
          <a:xfrm>
            <a:off x="6727825" y="6408738"/>
            <a:ext cx="1919288"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8"/>
          <p:cNvSpPr txBox="1">
            <a:spLocks noGrp="1"/>
          </p:cNvSpPr>
          <p:nvPr>
            <p:ph type="ftr" idx="11"/>
          </p:nvPr>
        </p:nvSpPr>
        <p:spPr>
          <a:xfrm>
            <a:off x="4379913" y="6408738"/>
            <a:ext cx="2351087"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8"/>
          <p:cNvSpPr txBox="1">
            <a:spLocks noGrp="1"/>
          </p:cNvSpPr>
          <p:nvPr>
            <p:ph type="sldNum" idx="12"/>
          </p:nvPr>
        </p:nvSpPr>
        <p:spPr>
          <a:xfrm>
            <a:off x="8647113" y="6408738"/>
            <a:ext cx="366712" cy="365125"/>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000">
                <a:solidFill>
                  <a:schemeClr val="dk1"/>
                </a:solidFill>
                <a:latin typeface="Arial"/>
                <a:ea typeface="Arial"/>
                <a:cs typeface="Arial"/>
                <a:sym typeface="Arial"/>
              </a:defRPr>
            </a:lvl1pPr>
            <a:lvl2pPr marL="0" marR="0" lvl="1" indent="0" algn="r">
              <a:spcBef>
                <a:spcPts val="0"/>
              </a:spcBef>
              <a:spcAft>
                <a:spcPts val="0"/>
              </a:spcAft>
              <a:buNone/>
              <a:defRPr sz="1000">
                <a:solidFill>
                  <a:schemeClr val="dk1"/>
                </a:solidFill>
                <a:latin typeface="Arial"/>
                <a:ea typeface="Arial"/>
                <a:cs typeface="Arial"/>
                <a:sym typeface="Arial"/>
              </a:defRPr>
            </a:lvl2pPr>
            <a:lvl3pPr marL="0" marR="0" lvl="2" indent="0" algn="r">
              <a:spcBef>
                <a:spcPts val="0"/>
              </a:spcBef>
              <a:spcAft>
                <a:spcPts val="0"/>
              </a:spcAft>
              <a:buNone/>
              <a:defRPr sz="1000">
                <a:solidFill>
                  <a:schemeClr val="dk1"/>
                </a:solidFill>
                <a:latin typeface="Arial"/>
                <a:ea typeface="Arial"/>
                <a:cs typeface="Arial"/>
                <a:sym typeface="Arial"/>
              </a:defRPr>
            </a:lvl3pPr>
            <a:lvl4pPr marL="0" marR="0" lvl="3" indent="0" algn="r">
              <a:spcBef>
                <a:spcPts val="0"/>
              </a:spcBef>
              <a:spcAft>
                <a:spcPts val="0"/>
              </a:spcAft>
              <a:buNone/>
              <a:defRPr sz="1000">
                <a:solidFill>
                  <a:schemeClr val="dk1"/>
                </a:solidFill>
                <a:latin typeface="Arial"/>
                <a:ea typeface="Arial"/>
                <a:cs typeface="Arial"/>
                <a:sym typeface="Arial"/>
              </a:defRPr>
            </a:lvl4pPr>
            <a:lvl5pPr marL="0" marR="0" lvl="4" indent="0" algn="r">
              <a:spcBef>
                <a:spcPts val="0"/>
              </a:spcBef>
              <a:spcAft>
                <a:spcPts val="0"/>
              </a:spcAft>
              <a:buNone/>
              <a:defRPr sz="1000">
                <a:solidFill>
                  <a:schemeClr val="dk1"/>
                </a:solidFill>
                <a:latin typeface="Arial"/>
                <a:ea typeface="Arial"/>
                <a:cs typeface="Arial"/>
                <a:sym typeface="Arial"/>
              </a:defRPr>
            </a:lvl5pPr>
            <a:lvl6pPr marL="0" marR="0" lvl="5" indent="0" algn="r">
              <a:spcBef>
                <a:spcPts val="0"/>
              </a:spcBef>
              <a:spcAft>
                <a:spcPts val="0"/>
              </a:spcAft>
              <a:buNone/>
              <a:defRPr sz="1000">
                <a:solidFill>
                  <a:schemeClr val="dk1"/>
                </a:solidFill>
                <a:latin typeface="Arial"/>
                <a:ea typeface="Arial"/>
                <a:cs typeface="Arial"/>
                <a:sym typeface="Arial"/>
              </a:defRPr>
            </a:lvl6pPr>
            <a:lvl7pPr marL="0" marR="0" lvl="6" indent="0" algn="r">
              <a:spcBef>
                <a:spcPts val="0"/>
              </a:spcBef>
              <a:spcAft>
                <a:spcPts val="0"/>
              </a:spcAft>
              <a:buNone/>
              <a:defRPr sz="1000">
                <a:solidFill>
                  <a:schemeClr val="dk1"/>
                </a:solidFill>
                <a:latin typeface="Arial"/>
                <a:ea typeface="Arial"/>
                <a:cs typeface="Arial"/>
                <a:sym typeface="Arial"/>
              </a:defRPr>
            </a:lvl7pPr>
            <a:lvl8pPr marL="0" marR="0" lvl="7" indent="0" algn="r">
              <a:spcBef>
                <a:spcPts val="0"/>
              </a:spcBef>
              <a:spcAft>
                <a:spcPts val="0"/>
              </a:spcAft>
              <a:buNone/>
              <a:defRPr sz="1000">
                <a:solidFill>
                  <a:schemeClr val="dk1"/>
                </a:solidFill>
                <a:latin typeface="Arial"/>
                <a:ea typeface="Arial"/>
                <a:cs typeface="Arial"/>
                <a:sym typeface="Arial"/>
              </a:defRPr>
            </a:lvl8pPr>
            <a:lvl9pPr marL="0" marR="0" lvl="8" indent="0" algn="r">
              <a:spcBef>
                <a:spcPts val="0"/>
              </a:spcBef>
              <a:spcAft>
                <a:spcPts val="0"/>
              </a:spcAft>
              <a:buNone/>
              <a:defRPr sz="10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9"/>
          <p:cNvSpPr txBox="1">
            <a:spLocks noGrp="1"/>
          </p:cNvSpPr>
          <p:nvPr>
            <p:ph type="dt" idx="10"/>
          </p:nvPr>
        </p:nvSpPr>
        <p:spPr>
          <a:xfrm>
            <a:off x="6727825" y="6408738"/>
            <a:ext cx="1919288"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4379913" y="6408738"/>
            <a:ext cx="2351087"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8647113" y="6408738"/>
            <a:ext cx="366712" cy="365125"/>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000">
                <a:solidFill>
                  <a:schemeClr val="lt1"/>
                </a:solidFill>
                <a:latin typeface="Arial"/>
                <a:ea typeface="Arial"/>
                <a:cs typeface="Arial"/>
                <a:sym typeface="Arial"/>
              </a:defRPr>
            </a:lvl1pPr>
            <a:lvl2pPr marL="0" marR="0" lvl="1" indent="0" algn="r">
              <a:spcBef>
                <a:spcPts val="0"/>
              </a:spcBef>
              <a:spcAft>
                <a:spcPts val="0"/>
              </a:spcAft>
              <a:buNone/>
              <a:defRPr sz="1000">
                <a:solidFill>
                  <a:schemeClr val="lt1"/>
                </a:solidFill>
                <a:latin typeface="Arial"/>
                <a:ea typeface="Arial"/>
                <a:cs typeface="Arial"/>
                <a:sym typeface="Arial"/>
              </a:defRPr>
            </a:lvl2pPr>
            <a:lvl3pPr marL="0" marR="0" lvl="2" indent="0" algn="r">
              <a:spcBef>
                <a:spcPts val="0"/>
              </a:spcBef>
              <a:spcAft>
                <a:spcPts val="0"/>
              </a:spcAft>
              <a:buNone/>
              <a:defRPr sz="1000">
                <a:solidFill>
                  <a:schemeClr val="lt1"/>
                </a:solidFill>
                <a:latin typeface="Arial"/>
                <a:ea typeface="Arial"/>
                <a:cs typeface="Arial"/>
                <a:sym typeface="Arial"/>
              </a:defRPr>
            </a:lvl3pPr>
            <a:lvl4pPr marL="0" marR="0" lvl="3" indent="0" algn="r">
              <a:spcBef>
                <a:spcPts val="0"/>
              </a:spcBef>
              <a:spcAft>
                <a:spcPts val="0"/>
              </a:spcAft>
              <a:buNone/>
              <a:defRPr sz="1000">
                <a:solidFill>
                  <a:schemeClr val="lt1"/>
                </a:solidFill>
                <a:latin typeface="Arial"/>
                <a:ea typeface="Arial"/>
                <a:cs typeface="Arial"/>
                <a:sym typeface="Arial"/>
              </a:defRPr>
            </a:lvl4pPr>
            <a:lvl5pPr marL="0" marR="0" lvl="4" indent="0" algn="r">
              <a:spcBef>
                <a:spcPts val="0"/>
              </a:spcBef>
              <a:spcAft>
                <a:spcPts val="0"/>
              </a:spcAft>
              <a:buNone/>
              <a:defRPr sz="1000">
                <a:solidFill>
                  <a:schemeClr val="lt1"/>
                </a:solidFill>
                <a:latin typeface="Arial"/>
                <a:ea typeface="Arial"/>
                <a:cs typeface="Arial"/>
                <a:sym typeface="Arial"/>
              </a:defRPr>
            </a:lvl5pPr>
            <a:lvl6pPr marL="0" marR="0" lvl="5" indent="0" algn="r">
              <a:spcBef>
                <a:spcPts val="0"/>
              </a:spcBef>
              <a:spcAft>
                <a:spcPts val="0"/>
              </a:spcAft>
              <a:buNone/>
              <a:defRPr sz="1000">
                <a:solidFill>
                  <a:schemeClr val="lt1"/>
                </a:solidFill>
                <a:latin typeface="Arial"/>
                <a:ea typeface="Arial"/>
                <a:cs typeface="Arial"/>
                <a:sym typeface="Arial"/>
              </a:defRPr>
            </a:lvl6pPr>
            <a:lvl7pPr marL="0" marR="0" lvl="6" indent="0" algn="r">
              <a:spcBef>
                <a:spcPts val="0"/>
              </a:spcBef>
              <a:spcAft>
                <a:spcPts val="0"/>
              </a:spcAft>
              <a:buNone/>
              <a:defRPr sz="1000">
                <a:solidFill>
                  <a:schemeClr val="lt1"/>
                </a:solidFill>
                <a:latin typeface="Arial"/>
                <a:ea typeface="Arial"/>
                <a:cs typeface="Arial"/>
                <a:sym typeface="Arial"/>
              </a:defRPr>
            </a:lvl7pPr>
            <a:lvl8pPr marL="0" marR="0" lvl="7" indent="0" algn="r">
              <a:spcBef>
                <a:spcPts val="0"/>
              </a:spcBef>
              <a:spcAft>
                <a:spcPts val="0"/>
              </a:spcAft>
              <a:buNone/>
              <a:defRPr sz="1000">
                <a:solidFill>
                  <a:schemeClr val="lt1"/>
                </a:solidFill>
                <a:latin typeface="Arial"/>
                <a:ea typeface="Arial"/>
                <a:cs typeface="Arial"/>
                <a:sym typeface="Arial"/>
              </a:defRPr>
            </a:lvl8pPr>
            <a:lvl9pPr marL="0" marR="0" lvl="8" indent="0" algn="r">
              <a:spcBef>
                <a:spcPts val="0"/>
              </a:spcBef>
              <a:spcAft>
                <a:spcPts val="0"/>
              </a:spcAft>
              <a:buNone/>
              <a:defRPr sz="10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60"/>
          <p:cNvSpPr txBox="1">
            <a:spLocks noGrp="1"/>
          </p:cNvSpPr>
          <p:nvPr>
            <p:ph type="dt" idx="10"/>
          </p:nvPr>
        </p:nvSpPr>
        <p:spPr>
          <a:xfrm>
            <a:off x="6727825" y="6408738"/>
            <a:ext cx="1919288"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60"/>
          <p:cNvSpPr txBox="1">
            <a:spLocks noGrp="1"/>
          </p:cNvSpPr>
          <p:nvPr>
            <p:ph type="ftr" idx="11"/>
          </p:nvPr>
        </p:nvSpPr>
        <p:spPr>
          <a:xfrm>
            <a:off x="4379913" y="6408738"/>
            <a:ext cx="2351087"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60"/>
          <p:cNvSpPr txBox="1">
            <a:spLocks noGrp="1"/>
          </p:cNvSpPr>
          <p:nvPr>
            <p:ph type="sldNum" idx="12"/>
          </p:nvPr>
        </p:nvSpPr>
        <p:spPr>
          <a:xfrm>
            <a:off x="8647113" y="6408738"/>
            <a:ext cx="366712" cy="365125"/>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000">
                <a:solidFill>
                  <a:schemeClr val="dk1"/>
                </a:solidFill>
                <a:latin typeface="Arial"/>
                <a:ea typeface="Arial"/>
                <a:cs typeface="Arial"/>
                <a:sym typeface="Arial"/>
              </a:defRPr>
            </a:lvl1pPr>
            <a:lvl2pPr marL="0" marR="0" lvl="1" indent="0" algn="r">
              <a:spcBef>
                <a:spcPts val="0"/>
              </a:spcBef>
              <a:spcAft>
                <a:spcPts val="0"/>
              </a:spcAft>
              <a:buNone/>
              <a:defRPr sz="1000">
                <a:solidFill>
                  <a:schemeClr val="dk1"/>
                </a:solidFill>
                <a:latin typeface="Arial"/>
                <a:ea typeface="Arial"/>
                <a:cs typeface="Arial"/>
                <a:sym typeface="Arial"/>
              </a:defRPr>
            </a:lvl2pPr>
            <a:lvl3pPr marL="0" marR="0" lvl="2" indent="0" algn="r">
              <a:spcBef>
                <a:spcPts val="0"/>
              </a:spcBef>
              <a:spcAft>
                <a:spcPts val="0"/>
              </a:spcAft>
              <a:buNone/>
              <a:defRPr sz="1000">
                <a:solidFill>
                  <a:schemeClr val="dk1"/>
                </a:solidFill>
                <a:latin typeface="Arial"/>
                <a:ea typeface="Arial"/>
                <a:cs typeface="Arial"/>
                <a:sym typeface="Arial"/>
              </a:defRPr>
            </a:lvl3pPr>
            <a:lvl4pPr marL="0" marR="0" lvl="3" indent="0" algn="r">
              <a:spcBef>
                <a:spcPts val="0"/>
              </a:spcBef>
              <a:spcAft>
                <a:spcPts val="0"/>
              </a:spcAft>
              <a:buNone/>
              <a:defRPr sz="1000">
                <a:solidFill>
                  <a:schemeClr val="dk1"/>
                </a:solidFill>
                <a:latin typeface="Arial"/>
                <a:ea typeface="Arial"/>
                <a:cs typeface="Arial"/>
                <a:sym typeface="Arial"/>
              </a:defRPr>
            </a:lvl4pPr>
            <a:lvl5pPr marL="0" marR="0" lvl="4" indent="0" algn="r">
              <a:spcBef>
                <a:spcPts val="0"/>
              </a:spcBef>
              <a:spcAft>
                <a:spcPts val="0"/>
              </a:spcAft>
              <a:buNone/>
              <a:defRPr sz="1000">
                <a:solidFill>
                  <a:schemeClr val="dk1"/>
                </a:solidFill>
                <a:latin typeface="Arial"/>
                <a:ea typeface="Arial"/>
                <a:cs typeface="Arial"/>
                <a:sym typeface="Arial"/>
              </a:defRPr>
            </a:lvl5pPr>
            <a:lvl6pPr marL="0" marR="0" lvl="5" indent="0" algn="r">
              <a:spcBef>
                <a:spcPts val="0"/>
              </a:spcBef>
              <a:spcAft>
                <a:spcPts val="0"/>
              </a:spcAft>
              <a:buNone/>
              <a:defRPr sz="1000">
                <a:solidFill>
                  <a:schemeClr val="dk1"/>
                </a:solidFill>
                <a:latin typeface="Arial"/>
                <a:ea typeface="Arial"/>
                <a:cs typeface="Arial"/>
                <a:sym typeface="Arial"/>
              </a:defRPr>
            </a:lvl6pPr>
            <a:lvl7pPr marL="0" marR="0" lvl="6" indent="0" algn="r">
              <a:spcBef>
                <a:spcPts val="0"/>
              </a:spcBef>
              <a:spcAft>
                <a:spcPts val="0"/>
              </a:spcAft>
              <a:buNone/>
              <a:defRPr sz="1000">
                <a:solidFill>
                  <a:schemeClr val="dk1"/>
                </a:solidFill>
                <a:latin typeface="Arial"/>
                <a:ea typeface="Arial"/>
                <a:cs typeface="Arial"/>
                <a:sym typeface="Arial"/>
              </a:defRPr>
            </a:lvl7pPr>
            <a:lvl8pPr marL="0" marR="0" lvl="7" indent="0" algn="r">
              <a:spcBef>
                <a:spcPts val="0"/>
              </a:spcBef>
              <a:spcAft>
                <a:spcPts val="0"/>
              </a:spcAft>
              <a:buNone/>
              <a:defRPr sz="1000">
                <a:solidFill>
                  <a:schemeClr val="dk1"/>
                </a:solidFill>
                <a:latin typeface="Arial"/>
                <a:ea typeface="Arial"/>
                <a:cs typeface="Arial"/>
                <a:sym typeface="Arial"/>
              </a:defRPr>
            </a:lvl8pPr>
            <a:lvl9pPr marL="0" marR="0" lvl="8" indent="0" algn="r">
              <a:spcBef>
                <a:spcPts val="0"/>
              </a:spcBef>
              <a:spcAft>
                <a:spcPts val="0"/>
              </a:spcAft>
              <a:buNone/>
              <a:defRPr sz="10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61"/>
          <p:cNvSpPr txBox="1">
            <a:spLocks noGrp="1"/>
          </p:cNvSpPr>
          <p:nvPr>
            <p:ph type="title"/>
          </p:nvPr>
        </p:nvSpPr>
        <p:spPr>
          <a:xfrm>
            <a:off x="914400" y="4876800"/>
            <a:ext cx="7481776"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Clr>
                <a:schemeClr val="accent1"/>
              </a:buClr>
              <a:buSzPts val="2500"/>
              <a:buFont typeface="Lucida Sans"/>
              <a:buNone/>
              <a:defRPr sz="25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1"/>
          <p:cNvSpPr txBox="1">
            <a:spLocks noGrp="1"/>
          </p:cNvSpPr>
          <p:nvPr>
            <p:ph type="body" idx="1"/>
          </p:nvPr>
        </p:nvSpPr>
        <p:spPr>
          <a:xfrm>
            <a:off x="4419600" y="5355102"/>
            <a:ext cx="3974592" cy="914400"/>
          </a:xfrm>
          <a:prstGeom prst="rect">
            <a:avLst/>
          </a:prstGeom>
          <a:noFill/>
          <a:ln>
            <a:noFill/>
          </a:ln>
        </p:spPr>
        <p:txBody>
          <a:bodyPr spcFirstLastPara="1" wrap="square" lIns="91425" tIns="45700" rIns="91425" bIns="45700" anchor="t" anchorCtr="0">
            <a:noAutofit/>
          </a:bodyPr>
          <a:lstStyle>
            <a:lvl1pPr marL="457200" lvl="0" indent="-228600" algn="r">
              <a:spcBef>
                <a:spcPts val="400"/>
              </a:spcBef>
              <a:spcAft>
                <a:spcPts val="0"/>
              </a:spcAft>
              <a:buSzPts val="1088"/>
              <a:buNone/>
              <a:defRPr sz="1600"/>
            </a:lvl1pPr>
            <a:lvl2pPr marL="914400" lvl="1" indent="-228600" algn="l">
              <a:spcBef>
                <a:spcPts val="325"/>
              </a:spcBef>
              <a:spcAft>
                <a:spcPts val="0"/>
              </a:spcAft>
              <a:buSzPts val="1200"/>
              <a:buNone/>
              <a:defRPr sz="1200"/>
            </a:lvl2pPr>
            <a:lvl3pPr marL="1371600" lvl="2" indent="-228600" algn="l">
              <a:spcBef>
                <a:spcPts val="350"/>
              </a:spcBef>
              <a:spcAft>
                <a:spcPts val="0"/>
              </a:spcAft>
              <a:buSzPts val="1000"/>
              <a:buNone/>
              <a:defRPr sz="1000"/>
            </a:lvl3pPr>
            <a:lvl4pPr marL="1828800" lvl="3" indent="-228600" algn="l">
              <a:spcBef>
                <a:spcPts val="350"/>
              </a:spcBef>
              <a:spcAft>
                <a:spcPts val="0"/>
              </a:spcAft>
              <a:buSzPts val="900"/>
              <a:buNone/>
              <a:defRPr sz="900"/>
            </a:lvl4pPr>
            <a:lvl5pPr marL="2286000" lvl="4" indent="-228600" algn="l">
              <a:spcBef>
                <a:spcPts val="350"/>
              </a:spcBef>
              <a:spcAft>
                <a:spcPts val="0"/>
              </a:spcAft>
              <a:buSzPts val="900"/>
              <a:buNone/>
              <a:defRPr sz="9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73" name="Google Shape;73;p61"/>
          <p:cNvSpPr txBox="1">
            <a:spLocks noGrp="1"/>
          </p:cNvSpPr>
          <p:nvPr>
            <p:ph type="body" idx="2"/>
          </p:nvPr>
        </p:nvSpPr>
        <p:spPr>
          <a:xfrm>
            <a:off x="914400" y="274320"/>
            <a:ext cx="7479792" cy="4572000"/>
          </a:xfrm>
          <a:prstGeom prst="rect">
            <a:avLst/>
          </a:prstGeom>
          <a:noFill/>
          <a:ln>
            <a:noFill/>
          </a:ln>
        </p:spPr>
        <p:txBody>
          <a:bodyPr spcFirstLastPara="1" wrap="square" lIns="91425" tIns="45700" rIns="91425" bIns="45700" anchor="t" anchorCtr="0">
            <a:noAutofit/>
          </a:bodyPr>
          <a:lstStyle>
            <a:lvl1pPr marL="457200" lvl="0" indent="-366776" algn="l">
              <a:spcBef>
                <a:spcPts val="400"/>
              </a:spcBef>
              <a:spcAft>
                <a:spcPts val="0"/>
              </a:spcAft>
              <a:buSzPts val="2176"/>
              <a:buChar char="🞂"/>
              <a:defRPr sz="3200"/>
            </a:lvl1pPr>
            <a:lvl2pPr marL="914400" lvl="1" indent="-406400" algn="l">
              <a:spcBef>
                <a:spcPts val="325"/>
              </a:spcBef>
              <a:spcAft>
                <a:spcPts val="0"/>
              </a:spcAft>
              <a:buSzPts val="2800"/>
              <a:buChar char="◦"/>
              <a:defRPr sz="2800"/>
            </a:lvl2pPr>
            <a:lvl3pPr marL="1371600" lvl="2" indent="-381000" algn="l">
              <a:spcBef>
                <a:spcPts val="350"/>
              </a:spcBef>
              <a:spcAft>
                <a:spcPts val="0"/>
              </a:spcAft>
              <a:buSzPts val="2400"/>
              <a:buChar char="●"/>
              <a:defRPr sz="2400"/>
            </a:lvl3pPr>
            <a:lvl4pPr marL="1828800" lvl="3" indent="-355600" algn="l">
              <a:spcBef>
                <a:spcPts val="350"/>
              </a:spcBef>
              <a:spcAft>
                <a:spcPts val="0"/>
              </a:spcAft>
              <a:buSzPts val="2000"/>
              <a:buChar char="●"/>
              <a:defRPr sz="2000"/>
            </a:lvl4pPr>
            <a:lvl5pPr marL="2286000" lvl="4" indent="-355600" algn="l">
              <a:spcBef>
                <a:spcPts val="350"/>
              </a:spcBef>
              <a:spcAft>
                <a:spcPts val="0"/>
              </a:spcAft>
              <a:buSzPts val="2000"/>
              <a:buChar char="●"/>
              <a:defRPr sz="20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74" name="Google Shape;74;p61"/>
          <p:cNvSpPr txBox="1">
            <a:spLocks noGrp="1"/>
          </p:cNvSpPr>
          <p:nvPr>
            <p:ph type="dt" idx="10"/>
          </p:nvPr>
        </p:nvSpPr>
        <p:spPr>
          <a:xfrm>
            <a:off x="6727825" y="6408738"/>
            <a:ext cx="1919288"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61"/>
          <p:cNvSpPr txBox="1">
            <a:spLocks noGrp="1"/>
          </p:cNvSpPr>
          <p:nvPr>
            <p:ph type="ftr" idx="11"/>
          </p:nvPr>
        </p:nvSpPr>
        <p:spPr>
          <a:xfrm>
            <a:off x="4379913" y="6408738"/>
            <a:ext cx="2351087"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1"/>
          <p:cNvSpPr txBox="1">
            <a:spLocks noGrp="1"/>
          </p:cNvSpPr>
          <p:nvPr>
            <p:ph type="sldNum" idx="12"/>
          </p:nvPr>
        </p:nvSpPr>
        <p:spPr>
          <a:xfrm>
            <a:off x="8647113" y="6408738"/>
            <a:ext cx="366712" cy="365125"/>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000">
                <a:solidFill>
                  <a:schemeClr val="dk1"/>
                </a:solidFill>
                <a:latin typeface="Arial"/>
                <a:ea typeface="Arial"/>
                <a:cs typeface="Arial"/>
                <a:sym typeface="Arial"/>
              </a:defRPr>
            </a:lvl1pPr>
            <a:lvl2pPr marL="0" marR="0" lvl="1" indent="0" algn="r">
              <a:spcBef>
                <a:spcPts val="0"/>
              </a:spcBef>
              <a:spcAft>
                <a:spcPts val="0"/>
              </a:spcAft>
              <a:buNone/>
              <a:defRPr sz="1000">
                <a:solidFill>
                  <a:schemeClr val="dk1"/>
                </a:solidFill>
                <a:latin typeface="Arial"/>
                <a:ea typeface="Arial"/>
                <a:cs typeface="Arial"/>
                <a:sym typeface="Arial"/>
              </a:defRPr>
            </a:lvl2pPr>
            <a:lvl3pPr marL="0" marR="0" lvl="2" indent="0" algn="r">
              <a:spcBef>
                <a:spcPts val="0"/>
              </a:spcBef>
              <a:spcAft>
                <a:spcPts val="0"/>
              </a:spcAft>
              <a:buNone/>
              <a:defRPr sz="1000">
                <a:solidFill>
                  <a:schemeClr val="dk1"/>
                </a:solidFill>
                <a:latin typeface="Arial"/>
                <a:ea typeface="Arial"/>
                <a:cs typeface="Arial"/>
                <a:sym typeface="Arial"/>
              </a:defRPr>
            </a:lvl3pPr>
            <a:lvl4pPr marL="0" marR="0" lvl="3" indent="0" algn="r">
              <a:spcBef>
                <a:spcPts val="0"/>
              </a:spcBef>
              <a:spcAft>
                <a:spcPts val="0"/>
              </a:spcAft>
              <a:buNone/>
              <a:defRPr sz="1000">
                <a:solidFill>
                  <a:schemeClr val="dk1"/>
                </a:solidFill>
                <a:latin typeface="Arial"/>
                <a:ea typeface="Arial"/>
                <a:cs typeface="Arial"/>
                <a:sym typeface="Arial"/>
              </a:defRPr>
            </a:lvl4pPr>
            <a:lvl5pPr marL="0" marR="0" lvl="4" indent="0" algn="r">
              <a:spcBef>
                <a:spcPts val="0"/>
              </a:spcBef>
              <a:spcAft>
                <a:spcPts val="0"/>
              </a:spcAft>
              <a:buNone/>
              <a:defRPr sz="1000">
                <a:solidFill>
                  <a:schemeClr val="dk1"/>
                </a:solidFill>
                <a:latin typeface="Arial"/>
                <a:ea typeface="Arial"/>
                <a:cs typeface="Arial"/>
                <a:sym typeface="Arial"/>
              </a:defRPr>
            </a:lvl5pPr>
            <a:lvl6pPr marL="0" marR="0" lvl="5" indent="0" algn="r">
              <a:spcBef>
                <a:spcPts val="0"/>
              </a:spcBef>
              <a:spcAft>
                <a:spcPts val="0"/>
              </a:spcAft>
              <a:buNone/>
              <a:defRPr sz="1000">
                <a:solidFill>
                  <a:schemeClr val="dk1"/>
                </a:solidFill>
                <a:latin typeface="Arial"/>
                <a:ea typeface="Arial"/>
                <a:cs typeface="Arial"/>
                <a:sym typeface="Arial"/>
              </a:defRPr>
            </a:lvl6pPr>
            <a:lvl7pPr marL="0" marR="0" lvl="6" indent="0" algn="r">
              <a:spcBef>
                <a:spcPts val="0"/>
              </a:spcBef>
              <a:spcAft>
                <a:spcPts val="0"/>
              </a:spcAft>
              <a:buNone/>
              <a:defRPr sz="1000">
                <a:solidFill>
                  <a:schemeClr val="dk1"/>
                </a:solidFill>
                <a:latin typeface="Arial"/>
                <a:ea typeface="Arial"/>
                <a:cs typeface="Arial"/>
                <a:sym typeface="Arial"/>
              </a:defRPr>
            </a:lvl7pPr>
            <a:lvl8pPr marL="0" marR="0" lvl="7" indent="0" algn="r">
              <a:spcBef>
                <a:spcPts val="0"/>
              </a:spcBef>
              <a:spcAft>
                <a:spcPts val="0"/>
              </a:spcAft>
              <a:buNone/>
              <a:defRPr sz="1000">
                <a:solidFill>
                  <a:schemeClr val="dk1"/>
                </a:solidFill>
                <a:latin typeface="Arial"/>
                <a:ea typeface="Arial"/>
                <a:cs typeface="Arial"/>
                <a:sym typeface="Arial"/>
              </a:defRPr>
            </a:lvl8pPr>
            <a:lvl9pPr marL="0" marR="0" lvl="8" indent="0" algn="r">
              <a:spcBef>
                <a:spcPts val="0"/>
              </a:spcBef>
              <a:spcAft>
                <a:spcPts val="0"/>
              </a:spcAft>
              <a:buNone/>
              <a:defRPr sz="10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62"/>
          <p:cNvSpPr/>
          <p:nvPr/>
        </p:nvSpPr>
        <p:spPr>
          <a:xfrm>
            <a:off x="715963" y="5002213"/>
            <a:ext cx="3802062" cy="1443037"/>
          </a:xfrm>
          <a:custGeom>
            <a:avLst/>
            <a:gdLst/>
            <a:ahLst/>
            <a:cxnLst/>
            <a:rect l="l" t="t" r="r" b="b"/>
            <a:pathLst>
              <a:path w="5760" h="528" extrusionOk="0">
                <a:moveTo>
                  <a:pt x="-329" y="347"/>
                </a:moveTo>
                <a:lnTo>
                  <a:pt x="7156" y="682"/>
                </a:lnTo>
                <a:lnTo>
                  <a:pt x="5229" y="682"/>
                </a:lnTo>
                <a:lnTo>
                  <a:pt x="-328" y="345"/>
                </a:lnTo>
              </a:path>
            </a:pathLst>
          </a:custGeom>
          <a:solidFill>
            <a:srgbClr val="A0C1CD">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79" name="Google Shape;79;p62"/>
          <p:cNvSpPr/>
          <p:nvPr/>
        </p:nvSpPr>
        <p:spPr>
          <a:xfrm>
            <a:off x="-53975" y="5784850"/>
            <a:ext cx="3802063" cy="838200"/>
          </a:xfrm>
          <a:custGeom>
            <a:avLst/>
            <a:gdLst/>
            <a:ahLst/>
            <a:cxnLst/>
            <a:rect l="l" t="t" r="r" b="b"/>
            <a:pathLst>
              <a:path w="5760" h="528" extrusionOk="0">
                <a:moveTo>
                  <a:pt x="817" y="97"/>
                </a:moveTo>
                <a:lnTo>
                  <a:pt x="6408" y="682"/>
                </a:lnTo>
                <a:lnTo>
                  <a:pt x="5232" y="685"/>
                </a:lnTo>
                <a:lnTo>
                  <a:pt x="829" y="101"/>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80" name="Google Shape;80;p62"/>
          <p:cNvSpPr/>
          <p:nvPr/>
        </p:nvSpPr>
        <p:spPr>
          <a:xfrm>
            <a:off x="-6042" y="5791253"/>
            <a:ext cx="3402314" cy="1080868"/>
          </a:xfrm>
          <a:prstGeom prst="rtTriangle">
            <a:avLst/>
          </a:prstGeom>
          <a:blipFill rotWithShape="1">
            <a:blip r:embed="rId3">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81" name="Google Shape;81;p62"/>
          <p:cNvCxnSpPr/>
          <p:nvPr/>
        </p:nvCxnSpPr>
        <p:spPr>
          <a:xfrm>
            <a:off x="-9237" y="5787738"/>
            <a:ext cx="3405509" cy="1084383"/>
          </a:xfrm>
          <a:prstGeom prst="straightConnector1">
            <a:avLst/>
          </a:prstGeom>
          <a:noFill/>
          <a:ln w="12050" cap="flat" cmpd="sng">
            <a:solidFill>
              <a:srgbClr val="96BBC8"/>
            </a:solidFill>
            <a:prstDash val="solid"/>
            <a:miter lim="800000"/>
            <a:headEnd type="none" w="sm" len="sm"/>
            <a:tailEnd type="none" w="sm" len="sm"/>
          </a:ln>
        </p:spPr>
      </p:cxnSp>
      <p:sp>
        <p:nvSpPr>
          <p:cNvPr id="82" name="Google Shape;82;p62"/>
          <p:cNvSpPr/>
          <p:nvPr/>
        </p:nvSpPr>
        <p:spPr>
          <a:xfrm>
            <a:off x="8664575" y="4987925"/>
            <a:ext cx="182563" cy="228600"/>
          </a:xfrm>
          <a:prstGeom prst="chevron">
            <a:avLst>
              <a:gd name="adj" fmla="val 50000"/>
            </a:avLst>
          </a:prstGeom>
          <a:gradFill>
            <a:gsLst>
              <a:gs pos="0">
                <a:srgbClr val="1F7990"/>
              </a:gs>
              <a:gs pos="72000">
                <a:srgbClr val="59A8C1"/>
              </a:gs>
              <a:gs pos="100000">
                <a:srgbClr val="85B8CA"/>
              </a:gs>
            </a:gsLst>
            <a:lin ang="16200000" scaled="0"/>
          </a:gradFill>
          <a:ln w="9525" cap="rnd" cmpd="sng">
            <a:solidFill>
              <a:srgbClr val="26697A"/>
            </a:solidFill>
            <a:prstDash val="solid"/>
            <a:miter lim="800000"/>
            <a:headEnd type="none" w="sm" len="sm"/>
            <a:tailEnd type="none" w="sm" len="sm"/>
          </a:ln>
          <a:effectLst>
            <a:outerShdw blurRad="63500" dist="26940" dir="5400000" rotWithShape="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83" name="Google Shape;83;p62"/>
          <p:cNvSpPr/>
          <p:nvPr/>
        </p:nvSpPr>
        <p:spPr>
          <a:xfrm>
            <a:off x="8477250" y="4987925"/>
            <a:ext cx="182563" cy="228600"/>
          </a:xfrm>
          <a:prstGeom prst="chevron">
            <a:avLst>
              <a:gd name="adj" fmla="val 50000"/>
            </a:avLst>
          </a:prstGeom>
          <a:gradFill>
            <a:gsLst>
              <a:gs pos="0">
                <a:srgbClr val="1F7990"/>
              </a:gs>
              <a:gs pos="72000">
                <a:srgbClr val="59A8C1"/>
              </a:gs>
              <a:gs pos="100000">
                <a:srgbClr val="85B8CA"/>
              </a:gs>
            </a:gsLst>
            <a:lin ang="16200000" scaled="0"/>
          </a:gradFill>
          <a:ln w="9525" cap="rnd" cmpd="sng">
            <a:solidFill>
              <a:srgbClr val="26697A"/>
            </a:solidFill>
            <a:prstDash val="solid"/>
            <a:miter lim="800000"/>
            <a:headEnd type="none" w="sm" len="sm"/>
            <a:tailEnd type="none" w="sm" len="sm"/>
          </a:ln>
          <a:effectLst>
            <a:outerShdw blurRad="63500" dist="26940" dir="5400000" rotWithShape="0">
              <a:srgbClr val="000000">
                <a:alpha val="4588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Lucida Sans"/>
              <a:ea typeface="Lucida Sans"/>
              <a:cs typeface="Lucida Sans"/>
              <a:sym typeface="Lucida Sans"/>
            </a:endParaRPr>
          </a:p>
        </p:txBody>
      </p:sp>
      <p:sp>
        <p:nvSpPr>
          <p:cNvPr id="84" name="Google Shape;84;p62"/>
          <p:cNvSpPr txBox="1">
            <a:spLocks noGrp="1"/>
          </p:cNvSpPr>
          <p:nvPr>
            <p:ph type="body" idx="1"/>
          </p:nvPr>
        </p:nvSpPr>
        <p:spPr>
          <a:xfrm>
            <a:off x="1141232" y="5443402"/>
            <a:ext cx="7162800" cy="648232"/>
          </a:xfrm>
          <a:prstGeom prst="rect">
            <a:avLst/>
          </a:prstGeom>
          <a:noFill/>
          <a:ln>
            <a:noFill/>
          </a:ln>
        </p:spPr>
        <p:txBody>
          <a:bodyPr spcFirstLastPara="1" wrap="square" lIns="91425" tIns="0" rIns="91425" bIns="45700" anchor="t" anchorCtr="0">
            <a:noAutofit/>
          </a:bodyPr>
          <a:lstStyle>
            <a:lvl1pPr marL="457200" marR="18288" lvl="0" indent="-228600" algn="r">
              <a:spcBef>
                <a:spcPts val="400"/>
              </a:spcBef>
              <a:spcAft>
                <a:spcPts val="0"/>
              </a:spcAft>
              <a:buSzPts val="952"/>
              <a:buNone/>
              <a:defRPr sz="1400"/>
            </a:lvl1pPr>
            <a:lvl2pPr marL="914400" lvl="1" indent="-304800" algn="l">
              <a:spcBef>
                <a:spcPts val="325"/>
              </a:spcBef>
              <a:spcAft>
                <a:spcPts val="0"/>
              </a:spcAft>
              <a:buSzPts val="1200"/>
              <a:buChar char="◦"/>
              <a:defRPr sz="1200"/>
            </a:lvl2pPr>
            <a:lvl3pPr marL="1371600" lvl="2" indent="-292100" algn="l">
              <a:spcBef>
                <a:spcPts val="350"/>
              </a:spcBef>
              <a:spcAft>
                <a:spcPts val="0"/>
              </a:spcAft>
              <a:buSzPts val="1000"/>
              <a:buChar char="●"/>
              <a:defRPr sz="1000"/>
            </a:lvl3pPr>
            <a:lvl4pPr marL="1828800" lvl="3" indent="-285750" algn="l">
              <a:spcBef>
                <a:spcPts val="350"/>
              </a:spcBef>
              <a:spcAft>
                <a:spcPts val="0"/>
              </a:spcAft>
              <a:buSzPts val="900"/>
              <a:buChar char="●"/>
              <a:defRPr sz="900"/>
            </a:lvl4pPr>
            <a:lvl5pPr marL="2286000" lvl="4" indent="-285750" algn="l">
              <a:spcBef>
                <a:spcPts val="350"/>
              </a:spcBef>
              <a:spcAft>
                <a:spcPts val="0"/>
              </a:spcAft>
              <a:buSzPts val="900"/>
              <a:buChar char="●"/>
              <a:defRPr sz="900"/>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a:endParaRPr/>
          </a:p>
        </p:txBody>
      </p:sp>
      <p:sp>
        <p:nvSpPr>
          <p:cNvPr id="85" name="Google Shape;85;p62"/>
          <p:cNvSpPr>
            <a:spLocks noGrp="1"/>
          </p:cNvSpPr>
          <p:nvPr>
            <p:ph type="pic" idx="2"/>
          </p:nvPr>
        </p:nvSpPr>
        <p:spPr>
          <a:xfrm>
            <a:off x="228600" y="189968"/>
            <a:ext cx="8686800" cy="4389120"/>
          </a:xfrm>
          <a:prstGeom prst="rect">
            <a:avLst/>
          </a:prstGeom>
          <a:solidFill>
            <a:schemeClr val="dk2"/>
          </a:solidFill>
          <a:ln w="9525" cap="flat" cmpd="sng">
            <a:solidFill>
              <a:schemeClr val="dk1"/>
            </a:solidFill>
            <a:prstDash val="solid"/>
            <a:round/>
            <a:headEnd type="none" w="sm" len="sm"/>
            <a:tailEnd type="none" w="sm" len="sm"/>
          </a:ln>
        </p:spPr>
      </p:sp>
      <p:sp>
        <p:nvSpPr>
          <p:cNvPr id="86" name="Google Shape;86;p62"/>
          <p:cNvSpPr txBox="1">
            <a:spLocks noGrp="1"/>
          </p:cNvSpPr>
          <p:nvPr>
            <p:ph type="title"/>
          </p:nvPr>
        </p:nvSpPr>
        <p:spPr>
          <a:xfrm>
            <a:off x="228600" y="4865122"/>
            <a:ext cx="8075432" cy="562672"/>
          </a:xfrm>
          <a:prstGeom prst="rect">
            <a:avLst/>
          </a:prstGeom>
          <a:noFill/>
          <a:ln>
            <a:noFill/>
          </a:ln>
        </p:spPr>
        <p:txBody>
          <a:bodyPr spcFirstLastPara="1" wrap="square" lIns="91425" tIns="45700" rIns="91425" bIns="45700" anchor="t" anchorCtr="0">
            <a:normAutofit/>
          </a:bodyPr>
          <a:lstStyle>
            <a:lvl1pPr marR="0" lvl="0" algn="r">
              <a:spcBef>
                <a:spcPts val="0"/>
              </a:spcBef>
              <a:spcAft>
                <a:spcPts val="0"/>
              </a:spcAft>
              <a:buClr>
                <a:schemeClr val="accent1"/>
              </a:buClr>
              <a:buSzPts val="3000"/>
              <a:buFont typeface="Lucida Sans"/>
              <a:buNone/>
              <a:defRPr sz="30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62"/>
          <p:cNvSpPr txBox="1">
            <a:spLocks noGrp="1"/>
          </p:cNvSpPr>
          <p:nvPr>
            <p:ph type="dt" idx="10"/>
          </p:nvPr>
        </p:nvSpPr>
        <p:spPr>
          <a:xfrm>
            <a:off x="6727825" y="6408738"/>
            <a:ext cx="1919288"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62"/>
          <p:cNvSpPr txBox="1">
            <a:spLocks noGrp="1"/>
          </p:cNvSpPr>
          <p:nvPr>
            <p:ph type="ftr" idx="11"/>
          </p:nvPr>
        </p:nvSpPr>
        <p:spPr>
          <a:xfrm>
            <a:off x="4379913" y="6408738"/>
            <a:ext cx="2351087"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62"/>
          <p:cNvSpPr txBox="1">
            <a:spLocks noGrp="1"/>
          </p:cNvSpPr>
          <p:nvPr>
            <p:ph type="sldNum" idx="12"/>
          </p:nvPr>
        </p:nvSpPr>
        <p:spPr>
          <a:xfrm>
            <a:off x="8647113" y="6408738"/>
            <a:ext cx="366712" cy="365125"/>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000">
                <a:solidFill>
                  <a:schemeClr val="lt1"/>
                </a:solidFill>
                <a:latin typeface="Arial"/>
                <a:ea typeface="Arial"/>
                <a:cs typeface="Arial"/>
                <a:sym typeface="Arial"/>
              </a:defRPr>
            </a:lvl1pPr>
            <a:lvl2pPr marL="0" marR="0" lvl="1" indent="0" algn="r">
              <a:spcBef>
                <a:spcPts val="0"/>
              </a:spcBef>
              <a:spcAft>
                <a:spcPts val="0"/>
              </a:spcAft>
              <a:buNone/>
              <a:defRPr sz="1000">
                <a:solidFill>
                  <a:schemeClr val="lt1"/>
                </a:solidFill>
                <a:latin typeface="Arial"/>
                <a:ea typeface="Arial"/>
                <a:cs typeface="Arial"/>
                <a:sym typeface="Arial"/>
              </a:defRPr>
            </a:lvl2pPr>
            <a:lvl3pPr marL="0" marR="0" lvl="2" indent="0" algn="r">
              <a:spcBef>
                <a:spcPts val="0"/>
              </a:spcBef>
              <a:spcAft>
                <a:spcPts val="0"/>
              </a:spcAft>
              <a:buNone/>
              <a:defRPr sz="1000">
                <a:solidFill>
                  <a:schemeClr val="lt1"/>
                </a:solidFill>
                <a:latin typeface="Arial"/>
                <a:ea typeface="Arial"/>
                <a:cs typeface="Arial"/>
                <a:sym typeface="Arial"/>
              </a:defRPr>
            </a:lvl3pPr>
            <a:lvl4pPr marL="0" marR="0" lvl="3" indent="0" algn="r">
              <a:spcBef>
                <a:spcPts val="0"/>
              </a:spcBef>
              <a:spcAft>
                <a:spcPts val="0"/>
              </a:spcAft>
              <a:buNone/>
              <a:defRPr sz="1000">
                <a:solidFill>
                  <a:schemeClr val="lt1"/>
                </a:solidFill>
                <a:latin typeface="Arial"/>
                <a:ea typeface="Arial"/>
                <a:cs typeface="Arial"/>
                <a:sym typeface="Arial"/>
              </a:defRPr>
            </a:lvl4pPr>
            <a:lvl5pPr marL="0" marR="0" lvl="4" indent="0" algn="r">
              <a:spcBef>
                <a:spcPts val="0"/>
              </a:spcBef>
              <a:spcAft>
                <a:spcPts val="0"/>
              </a:spcAft>
              <a:buNone/>
              <a:defRPr sz="1000">
                <a:solidFill>
                  <a:schemeClr val="lt1"/>
                </a:solidFill>
                <a:latin typeface="Arial"/>
                <a:ea typeface="Arial"/>
                <a:cs typeface="Arial"/>
                <a:sym typeface="Arial"/>
              </a:defRPr>
            </a:lvl5pPr>
            <a:lvl6pPr marL="0" marR="0" lvl="5" indent="0" algn="r">
              <a:spcBef>
                <a:spcPts val="0"/>
              </a:spcBef>
              <a:spcAft>
                <a:spcPts val="0"/>
              </a:spcAft>
              <a:buNone/>
              <a:defRPr sz="1000">
                <a:solidFill>
                  <a:schemeClr val="lt1"/>
                </a:solidFill>
                <a:latin typeface="Arial"/>
                <a:ea typeface="Arial"/>
                <a:cs typeface="Arial"/>
                <a:sym typeface="Arial"/>
              </a:defRPr>
            </a:lvl6pPr>
            <a:lvl7pPr marL="0" marR="0" lvl="6" indent="0" algn="r">
              <a:spcBef>
                <a:spcPts val="0"/>
              </a:spcBef>
              <a:spcAft>
                <a:spcPts val="0"/>
              </a:spcAft>
              <a:buNone/>
              <a:defRPr sz="1000">
                <a:solidFill>
                  <a:schemeClr val="lt1"/>
                </a:solidFill>
                <a:latin typeface="Arial"/>
                <a:ea typeface="Arial"/>
                <a:cs typeface="Arial"/>
                <a:sym typeface="Arial"/>
              </a:defRPr>
            </a:lvl7pPr>
            <a:lvl8pPr marL="0" marR="0" lvl="7" indent="0" algn="r">
              <a:spcBef>
                <a:spcPts val="0"/>
              </a:spcBef>
              <a:spcAft>
                <a:spcPts val="0"/>
              </a:spcAft>
              <a:buNone/>
              <a:defRPr sz="1000">
                <a:solidFill>
                  <a:schemeClr val="lt1"/>
                </a:solidFill>
                <a:latin typeface="Arial"/>
                <a:ea typeface="Arial"/>
                <a:cs typeface="Arial"/>
                <a:sym typeface="Arial"/>
              </a:defRPr>
            </a:lvl8pPr>
            <a:lvl9pPr marL="0" marR="0" lvl="8" indent="0" algn="r">
              <a:spcBef>
                <a:spcPts val="0"/>
              </a:spcBef>
              <a:spcAft>
                <a:spcPts val="0"/>
              </a:spcAft>
              <a:buNone/>
              <a:defRPr sz="10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3"/>
          <p:cNvSpPr/>
          <p:nvPr/>
        </p:nvSpPr>
        <p:spPr>
          <a:xfrm>
            <a:off x="715963" y="5002213"/>
            <a:ext cx="3802062" cy="1443037"/>
          </a:xfrm>
          <a:custGeom>
            <a:avLst/>
            <a:gdLst/>
            <a:ahLst/>
            <a:cxnLst/>
            <a:rect l="l" t="t" r="r" b="b"/>
            <a:pathLst>
              <a:path w="5760" h="528" extrusionOk="0">
                <a:moveTo>
                  <a:pt x="-329" y="347"/>
                </a:moveTo>
                <a:lnTo>
                  <a:pt x="7156" y="682"/>
                </a:lnTo>
                <a:lnTo>
                  <a:pt x="5229" y="682"/>
                </a:lnTo>
                <a:lnTo>
                  <a:pt x="-328" y="345"/>
                </a:lnTo>
              </a:path>
            </a:pathLst>
          </a:custGeom>
          <a:solidFill>
            <a:srgbClr val="A0C1CD">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1" name="Google Shape;11;p53"/>
          <p:cNvSpPr/>
          <p:nvPr/>
        </p:nvSpPr>
        <p:spPr>
          <a:xfrm>
            <a:off x="-53975" y="5784850"/>
            <a:ext cx="3802063" cy="838200"/>
          </a:xfrm>
          <a:custGeom>
            <a:avLst/>
            <a:gdLst/>
            <a:ahLst/>
            <a:cxnLst/>
            <a:rect l="l" t="t" r="r" b="b"/>
            <a:pathLst>
              <a:path w="5760" h="528" extrusionOk="0">
                <a:moveTo>
                  <a:pt x="817" y="97"/>
                </a:moveTo>
                <a:lnTo>
                  <a:pt x="6408" y="682"/>
                </a:lnTo>
                <a:lnTo>
                  <a:pt x="5232" y="685"/>
                </a:lnTo>
                <a:lnTo>
                  <a:pt x="829" y="101"/>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 name="Google Shape;12;p53"/>
          <p:cNvSpPr/>
          <p:nvPr/>
        </p:nvSpPr>
        <p:spPr>
          <a:xfrm>
            <a:off x="-6042" y="5791253"/>
            <a:ext cx="3402314" cy="1080868"/>
          </a:xfrm>
          <a:prstGeom prst="rtTriangle">
            <a:avLst/>
          </a:prstGeom>
          <a:blipFill rotWithShape="1">
            <a:blip r:embed="rId13">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3" name="Google Shape;13;p53"/>
          <p:cNvCxnSpPr/>
          <p:nvPr/>
        </p:nvCxnSpPr>
        <p:spPr>
          <a:xfrm>
            <a:off x="-9237" y="5787738"/>
            <a:ext cx="3405509" cy="1084383"/>
          </a:xfrm>
          <a:prstGeom prst="straightConnector1">
            <a:avLst/>
          </a:prstGeom>
          <a:noFill/>
          <a:ln w="12050" cap="flat" cmpd="sng">
            <a:solidFill>
              <a:srgbClr val="96BBC8"/>
            </a:solidFill>
            <a:prstDash val="solid"/>
            <a:miter lim="800000"/>
            <a:headEnd type="none" w="sm" len="sm"/>
            <a:tailEnd type="none" w="sm" len="sm"/>
          </a:ln>
        </p:spPr>
      </p:cxnSp>
      <p:sp>
        <p:nvSpPr>
          <p:cNvPr id="14" name="Google Shape;14;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4100" b="1" i="0" u="none" strike="noStrike" cap="none">
                <a:solidFill>
                  <a:schemeClr val="dk2"/>
                </a:solidFill>
                <a:latin typeface="Lucida Sans"/>
                <a:ea typeface="Lucida Sans"/>
                <a:cs typeface="Lucida Sans"/>
                <a:sym typeface="Lucida Sans"/>
              </a:defRPr>
            </a:lvl1pPr>
            <a:lvl2pPr marR="0" lvl="1" algn="l" rtl="0">
              <a:spcBef>
                <a:spcPts val="0"/>
              </a:spcBef>
              <a:spcAft>
                <a:spcPts val="0"/>
              </a:spcAft>
              <a:buSzPts val="1400"/>
              <a:buNone/>
              <a:defRPr sz="4100" b="1" i="0" u="none" strike="noStrike" cap="none">
                <a:solidFill>
                  <a:schemeClr val="dk2"/>
                </a:solidFill>
                <a:latin typeface="Lucida Sans"/>
                <a:ea typeface="Lucida Sans"/>
                <a:cs typeface="Lucida Sans"/>
                <a:sym typeface="Lucida Sans"/>
              </a:defRPr>
            </a:lvl2pPr>
            <a:lvl3pPr marR="0" lvl="2" algn="l" rtl="0">
              <a:spcBef>
                <a:spcPts val="0"/>
              </a:spcBef>
              <a:spcAft>
                <a:spcPts val="0"/>
              </a:spcAft>
              <a:buSzPts val="1400"/>
              <a:buNone/>
              <a:defRPr sz="4100" b="1" i="0" u="none" strike="noStrike" cap="none">
                <a:solidFill>
                  <a:schemeClr val="dk2"/>
                </a:solidFill>
                <a:latin typeface="Lucida Sans"/>
                <a:ea typeface="Lucida Sans"/>
                <a:cs typeface="Lucida Sans"/>
                <a:sym typeface="Lucida Sans"/>
              </a:defRPr>
            </a:lvl3pPr>
            <a:lvl4pPr marR="0" lvl="3" algn="l" rtl="0">
              <a:spcBef>
                <a:spcPts val="0"/>
              </a:spcBef>
              <a:spcAft>
                <a:spcPts val="0"/>
              </a:spcAft>
              <a:buSzPts val="1400"/>
              <a:buNone/>
              <a:defRPr sz="4100" b="1" i="0" u="none" strike="noStrike" cap="none">
                <a:solidFill>
                  <a:schemeClr val="dk2"/>
                </a:solidFill>
                <a:latin typeface="Lucida Sans"/>
                <a:ea typeface="Lucida Sans"/>
                <a:cs typeface="Lucida Sans"/>
                <a:sym typeface="Lucida Sans"/>
              </a:defRPr>
            </a:lvl4pPr>
            <a:lvl5pPr marR="0" lvl="4" algn="l" rtl="0">
              <a:spcBef>
                <a:spcPts val="0"/>
              </a:spcBef>
              <a:spcAft>
                <a:spcPts val="0"/>
              </a:spcAft>
              <a:buSzPts val="1400"/>
              <a:buNone/>
              <a:defRPr sz="4100" b="1" i="0" u="none" strike="noStrike" cap="none">
                <a:solidFill>
                  <a:schemeClr val="dk2"/>
                </a:solidFill>
                <a:latin typeface="Lucida Sans"/>
                <a:ea typeface="Lucida Sans"/>
                <a:cs typeface="Lucida Sans"/>
                <a:sym typeface="Lucida Sans"/>
              </a:defRPr>
            </a:lvl5pPr>
            <a:lvl6pPr marR="0" lvl="5" algn="l" rtl="0">
              <a:spcBef>
                <a:spcPts val="0"/>
              </a:spcBef>
              <a:spcAft>
                <a:spcPts val="0"/>
              </a:spcAft>
              <a:buSzPts val="1400"/>
              <a:buNone/>
              <a:defRPr sz="4100" b="1" i="0" u="none" strike="noStrike" cap="none">
                <a:solidFill>
                  <a:schemeClr val="dk2"/>
                </a:solidFill>
                <a:latin typeface="Lucida Sans"/>
                <a:ea typeface="Lucida Sans"/>
                <a:cs typeface="Lucida Sans"/>
                <a:sym typeface="Lucida Sans"/>
              </a:defRPr>
            </a:lvl6pPr>
            <a:lvl7pPr marR="0" lvl="6" algn="l" rtl="0">
              <a:spcBef>
                <a:spcPts val="0"/>
              </a:spcBef>
              <a:spcAft>
                <a:spcPts val="0"/>
              </a:spcAft>
              <a:buSzPts val="1400"/>
              <a:buNone/>
              <a:defRPr sz="4100" b="1" i="0" u="none" strike="noStrike" cap="none">
                <a:solidFill>
                  <a:schemeClr val="dk2"/>
                </a:solidFill>
                <a:latin typeface="Lucida Sans"/>
                <a:ea typeface="Lucida Sans"/>
                <a:cs typeface="Lucida Sans"/>
                <a:sym typeface="Lucida Sans"/>
              </a:defRPr>
            </a:lvl7pPr>
            <a:lvl8pPr marR="0" lvl="7" algn="l" rtl="0">
              <a:spcBef>
                <a:spcPts val="0"/>
              </a:spcBef>
              <a:spcAft>
                <a:spcPts val="0"/>
              </a:spcAft>
              <a:buSzPts val="1400"/>
              <a:buNone/>
              <a:defRPr sz="4100" b="1" i="0" u="none" strike="noStrike" cap="none">
                <a:solidFill>
                  <a:schemeClr val="dk2"/>
                </a:solidFill>
                <a:latin typeface="Lucida Sans"/>
                <a:ea typeface="Lucida Sans"/>
                <a:cs typeface="Lucida Sans"/>
                <a:sym typeface="Lucida Sans"/>
              </a:defRPr>
            </a:lvl8pPr>
            <a:lvl9pPr marR="0" lvl="8" algn="l" rtl="0">
              <a:spcBef>
                <a:spcPts val="0"/>
              </a:spcBef>
              <a:spcAft>
                <a:spcPts val="0"/>
              </a:spcAft>
              <a:buSzPts val="1400"/>
              <a:buNone/>
              <a:defRPr sz="4100" b="1" i="0" u="none" strike="noStrike" cap="none">
                <a:solidFill>
                  <a:schemeClr val="dk2"/>
                </a:solidFill>
                <a:latin typeface="Lucida Sans"/>
                <a:ea typeface="Lucida Sans"/>
                <a:cs typeface="Lucida Sans"/>
                <a:sym typeface="Lucida Sans"/>
              </a:defRPr>
            </a:lvl9pPr>
          </a:lstStyle>
          <a:p>
            <a:endParaRPr/>
          </a:p>
        </p:txBody>
      </p:sp>
      <p:sp>
        <p:nvSpPr>
          <p:cNvPr id="15" name="Google Shape;15;p53"/>
          <p:cNvSpPr txBox="1">
            <a:spLocks noGrp="1"/>
          </p:cNvSpPr>
          <p:nvPr>
            <p:ph type="body" idx="1"/>
          </p:nvPr>
        </p:nvSpPr>
        <p:spPr>
          <a:xfrm>
            <a:off x="457200" y="1481138"/>
            <a:ext cx="8229600" cy="4525962"/>
          </a:xfrm>
          <a:prstGeom prst="rect">
            <a:avLst/>
          </a:prstGeom>
          <a:noFill/>
          <a:ln>
            <a:noFill/>
          </a:ln>
        </p:spPr>
        <p:txBody>
          <a:bodyPr spcFirstLastPara="1" wrap="square" lIns="91425" tIns="45700" rIns="91425" bIns="45700" anchor="t" anchorCtr="0">
            <a:noAutofit/>
          </a:bodyPr>
          <a:lstStyle>
            <a:lvl1pPr marL="457200" marR="0" lvl="0" indent="-345186" algn="l" rtl="0">
              <a:spcBef>
                <a:spcPts val="400"/>
              </a:spcBef>
              <a:spcAft>
                <a:spcPts val="0"/>
              </a:spcAft>
              <a:buClr>
                <a:schemeClr val="accent1"/>
              </a:buClr>
              <a:buSzPts val="1836"/>
              <a:buFont typeface="Noto Sans Symbols"/>
              <a:buChar char="🞂"/>
              <a:defRPr sz="2700" b="0" i="0" u="none" strike="noStrike" cap="none">
                <a:solidFill>
                  <a:schemeClr val="dk1"/>
                </a:solidFill>
                <a:latin typeface="Lucida Sans"/>
                <a:ea typeface="Lucida Sans"/>
                <a:cs typeface="Lucida Sans"/>
                <a:sym typeface="Lucida Sans"/>
              </a:defRPr>
            </a:lvl1pPr>
            <a:lvl2pPr marL="914400" marR="0" lvl="1" indent="-374650" algn="l" rtl="0">
              <a:spcBef>
                <a:spcPts val="325"/>
              </a:spcBef>
              <a:spcAft>
                <a:spcPts val="0"/>
              </a:spcAft>
              <a:buClr>
                <a:schemeClr val="accent1"/>
              </a:buClr>
              <a:buSzPts val="2300"/>
              <a:buFont typeface="Verdana"/>
              <a:buChar char="◦"/>
              <a:defRPr sz="2300" b="0" i="0" u="none" strike="noStrike" cap="none">
                <a:solidFill>
                  <a:schemeClr val="dk1"/>
                </a:solidFill>
                <a:latin typeface="Lucida Sans"/>
                <a:ea typeface="Lucida Sans"/>
                <a:cs typeface="Lucida Sans"/>
                <a:sym typeface="Lucida Sans"/>
              </a:defRPr>
            </a:lvl2pPr>
            <a:lvl3pPr marL="1371600" marR="0" lvl="2" indent="-361950" algn="l" rtl="0">
              <a:spcBef>
                <a:spcPts val="350"/>
              </a:spcBef>
              <a:spcAft>
                <a:spcPts val="0"/>
              </a:spcAft>
              <a:buClr>
                <a:schemeClr val="accent2"/>
              </a:buClr>
              <a:buSzPts val="2100"/>
              <a:buFont typeface="Noto Sans Symbols"/>
              <a:buChar char="●"/>
              <a:defRPr sz="2100" b="0" i="0" u="none" strike="noStrike" cap="none">
                <a:solidFill>
                  <a:schemeClr val="dk1"/>
                </a:solidFill>
                <a:latin typeface="Lucida Sans"/>
                <a:ea typeface="Lucida Sans"/>
                <a:cs typeface="Lucida Sans"/>
                <a:sym typeface="Lucida Sans"/>
              </a:defRPr>
            </a:lvl3pPr>
            <a:lvl4pPr marL="1828800" marR="0" lvl="3" indent="-349250" algn="l" rtl="0">
              <a:spcBef>
                <a:spcPts val="350"/>
              </a:spcBef>
              <a:spcAft>
                <a:spcPts val="0"/>
              </a:spcAft>
              <a:buClr>
                <a:schemeClr val="accent2"/>
              </a:buClr>
              <a:buSzPts val="1900"/>
              <a:buFont typeface="Noto Sans Symbols"/>
              <a:buChar char="●"/>
              <a:defRPr sz="1900" b="0" i="0" u="none" strike="noStrike" cap="none">
                <a:solidFill>
                  <a:schemeClr val="dk1"/>
                </a:solidFill>
                <a:latin typeface="Lucida Sans"/>
                <a:ea typeface="Lucida Sans"/>
                <a:cs typeface="Lucida Sans"/>
                <a:sym typeface="Lucida Sans"/>
              </a:defRPr>
            </a:lvl4pPr>
            <a:lvl5pPr marL="2286000" marR="0" lvl="4" indent="-355600" algn="l" rtl="0">
              <a:spcBef>
                <a:spcPts val="350"/>
              </a:spcBef>
              <a:spcAft>
                <a:spcPts val="0"/>
              </a:spcAft>
              <a:buClr>
                <a:schemeClr val="accent2"/>
              </a:buClr>
              <a:buSzPts val="2000"/>
              <a:buFont typeface="Noto Sans Symbols"/>
              <a:buChar char="●"/>
              <a:defRPr sz="2000" b="0" i="0" u="none" strike="noStrike" cap="none">
                <a:solidFill>
                  <a:schemeClr val="dk1"/>
                </a:solidFill>
                <a:latin typeface="Lucida Sans"/>
                <a:ea typeface="Lucida Sans"/>
                <a:cs typeface="Lucida Sans"/>
                <a:sym typeface="Lucida Sans"/>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Lucida Sans"/>
                <a:ea typeface="Lucida Sans"/>
                <a:cs typeface="Lucida Sans"/>
                <a:sym typeface="Lucida Sans"/>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Lucida Sans"/>
                <a:ea typeface="Lucida Sans"/>
                <a:cs typeface="Lucida Sans"/>
                <a:sym typeface="Lucida Sans"/>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Lucida Sans"/>
                <a:ea typeface="Lucida Sans"/>
                <a:cs typeface="Lucida Sans"/>
                <a:sym typeface="Lucida Sans"/>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Lucida Sans"/>
                <a:ea typeface="Lucida Sans"/>
                <a:cs typeface="Lucida Sans"/>
                <a:sym typeface="Lucida Sans"/>
              </a:defRPr>
            </a:lvl9pPr>
          </a:lstStyle>
          <a:p>
            <a:endParaRPr/>
          </a:p>
        </p:txBody>
      </p:sp>
      <p:sp>
        <p:nvSpPr>
          <p:cNvPr id="16" name="Google Shape;16;p53"/>
          <p:cNvSpPr txBox="1">
            <a:spLocks noGrp="1"/>
          </p:cNvSpPr>
          <p:nvPr>
            <p:ph type="dt" idx="10"/>
          </p:nvPr>
        </p:nvSpPr>
        <p:spPr>
          <a:xfrm>
            <a:off x="6727825" y="6408738"/>
            <a:ext cx="1919288" cy="3651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 name="Google Shape;17;p53"/>
          <p:cNvSpPr txBox="1">
            <a:spLocks noGrp="1"/>
          </p:cNvSpPr>
          <p:nvPr>
            <p:ph type="ftr" idx="11"/>
          </p:nvPr>
        </p:nvSpPr>
        <p:spPr>
          <a:xfrm>
            <a:off x="4379913" y="6408738"/>
            <a:ext cx="2351087" cy="365125"/>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 name="Google Shape;18;p53"/>
          <p:cNvSpPr txBox="1">
            <a:spLocks noGrp="1"/>
          </p:cNvSpPr>
          <p:nvPr>
            <p:ph type="sldNum" idx="12"/>
          </p:nvPr>
        </p:nvSpPr>
        <p:spPr>
          <a:xfrm>
            <a:off x="8647113" y="6408738"/>
            <a:ext cx="366712"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000" b="0" u="none">
                <a:solidFill>
                  <a:schemeClr val="dk1"/>
                </a:solidFill>
                <a:latin typeface="Arial"/>
                <a:ea typeface="Arial"/>
                <a:cs typeface="Arial"/>
                <a:sym typeface="Arial"/>
              </a:defRPr>
            </a:lvl1pPr>
            <a:lvl2pPr marL="0" marR="0" lvl="1" indent="0" algn="r" rtl="0">
              <a:spcBef>
                <a:spcPts val="0"/>
              </a:spcBef>
              <a:spcAft>
                <a:spcPts val="0"/>
              </a:spcAft>
              <a:buNone/>
              <a:defRPr sz="1000" b="0" u="none">
                <a:solidFill>
                  <a:schemeClr val="dk1"/>
                </a:solidFill>
                <a:latin typeface="Arial"/>
                <a:ea typeface="Arial"/>
                <a:cs typeface="Arial"/>
                <a:sym typeface="Arial"/>
              </a:defRPr>
            </a:lvl2pPr>
            <a:lvl3pPr marL="0" marR="0" lvl="2" indent="0" algn="r" rtl="0">
              <a:spcBef>
                <a:spcPts val="0"/>
              </a:spcBef>
              <a:spcAft>
                <a:spcPts val="0"/>
              </a:spcAft>
              <a:buNone/>
              <a:defRPr sz="1000" b="0" u="none">
                <a:solidFill>
                  <a:schemeClr val="dk1"/>
                </a:solidFill>
                <a:latin typeface="Arial"/>
                <a:ea typeface="Arial"/>
                <a:cs typeface="Arial"/>
                <a:sym typeface="Arial"/>
              </a:defRPr>
            </a:lvl3pPr>
            <a:lvl4pPr marL="0" marR="0" lvl="3" indent="0" algn="r" rtl="0">
              <a:spcBef>
                <a:spcPts val="0"/>
              </a:spcBef>
              <a:spcAft>
                <a:spcPts val="0"/>
              </a:spcAft>
              <a:buNone/>
              <a:defRPr sz="1000" b="0" u="none">
                <a:solidFill>
                  <a:schemeClr val="dk1"/>
                </a:solidFill>
                <a:latin typeface="Arial"/>
                <a:ea typeface="Arial"/>
                <a:cs typeface="Arial"/>
                <a:sym typeface="Arial"/>
              </a:defRPr>
            </a:lvl4pPr>
            <a:lvl5pPr marL="0" marR="0" lvl="4" indent="0" algn="r" rtl="0">
              <a:spcBef>
                <a:spcPts val="0"/>
              </a:spcBef>
              <a:spcAft>
                <a:spcPts val="0"/>
              </a:spcAft>
              <a:buNone/>
              <a:defRPr sz="1000" b="0" u="none">
                <a:solidFill>
                  <a:schemeClr val="dk1"/>
                </a:solidFill>
                <a:latin typeface="Arial"/>
                <a:ea typeface="Arial"/>
                <a:cs typeface="Arial"/>
                <a:sym typeface="Arial"/>
              </a:defRPr>
            </a:lvl5pPr>
            <a:lvl6pPr marL="0" marR="0" lvl="5" indent="0" algn="r" rtl="0">
              <a:spcBef>
                <a:spcPts val="0"/>
              </a:spcBef>
              <a:spcAft>
                <a:spcPts val="0"/>
              </a:spcAft>
              <a:buNone/>
              <a:defRPr sz="1000" b="0" u="none">
                <a:solidFill>
                  <a:schemeClr val="dk1"/>
                </a:solidFill>
                <a:latin typeface="Arial"/>
                <a:ea typeface="Arial"/>
                <a:cs typeface="Arial"/>
                <a:sym typeface="Arial"/>
              </a:defRPr>
            </a:lvl6pPr>
            <a:lvl7pPr marL="0" marR="0" lvl="6" indent="0" algn="r" rtl="0">
              <a:spcBef>
                <a:spcPts val="0"/>
              </a:spcBef>
              <a:spcAft>
                <a:spcPts val="0"/>
              </a:spcAft>
              <a:buNone/>
              <a:defRPr sz="1000" b="0" u="none">
                <a:solidFill>
                  <a:schemeClr val="dk1"/>
                </a:solidFill>
                <a:latin typeface="Arial"/>
                <a:ea typeface="Arial"/>
                <a:cs typeface="Arial"/>
                <a:sym typeface="Arial"/>
              </a:defRPr>
            </a:lvl7pPr>
            <a:lvl8pPr marL="0" marR="0" lvl="7" indent="0" algn="r" rtl="0">
              <a:spcBef>
                <a:spcPts val="0"/>
              </a:spcBef>
              <a:spcAft>
                <a:spcPts val="0"/>
              </a:spcAft>
              <a:buNone/>
              <a:defRPr sz="1000" b="0" u="none">
                <a:solidFill>
                  <a:schemeClr val="dk1"/>
                </a:solidFill>
                <a:latin typeface="Arial"/>
                <a:ea typeface="Arial"/>
                <a:cs typeface="Arial"/>
                <a:sym typeface="Arial"/>
              </a:defRPr>
            </a:lvl8pPr>
            <a:lvl9pPr marL="0" marR="0" lvl="8" indent="0" algn="r" rtl="0">
              <a:spcBef>
                <a:spcPts val="0"/>
              </a:spcBef>
              <a:spcAft>
                <a:spcPts val="0"/>
              </a:spcAft>
              <a:buNone/>
              <a:defRPr sz="1000" b="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subTitle" idx="1"/>
          </p:nvPr>
        </p:nvSpPr>
        <p:spPr>
          <a:xfrm>
            <a:off x="1187450" y="303213"/>
            <a:ext cx="6661150" cy="2606675"/>
          </a:xfrm>
          <a:prstGeom prst="rect">
            <a:avLst/>
          </a:prstGeom>
          <a:noFill/>
          <a:ln>
            <a:noFill/>
          </a:ln>
        </p:spPr>
        <p:txBody>
          <a:bodyPr spcFirstLastPara="1" wrap="square" lIns="45700" tIns="45700" rIns="45700" bIns="45700" anchor="t" anchorCtr="0">
            <a:noAutofit/>
          </a:bodyPr>
          <a:lstStyle/>
          <a:p>
            <a:pPr marL="0" marR="0" lvl="0" indent="0" algn="ctr" rtl="0">
              <a:spcBef>
                <a:spcPts val="0"/>
              </a:spcBef>
              <a:spcAft>
                <a:spcPts val="0"/>
              </a:spcAft>
              <a:buSzPts val="2176"/>
              <a:buNone/>
            </a:pPr>
            <a:r>
              <a:rPr lang="en-US" sz="3200">
                <a:solidFill>
                  <a:srgbClr val="0070C0"/>
                </a:solidFill>
                <a:latin typeface="Arial Black"/>
                <a:ea typeface="Arial Black"/>
                <a:cs typeface="Arial Black"/>
                <a:sym typeface="Arial Black"/>
              </a:rPr>
              <a:t>     </a:t>
            </a:r>
            <a:endParaRPr sz="3200">
              <a:solidFill>
                <a:srgbClr val="7030A0"/>
              </a:solidFill>
              <a:latin typeface="Gill Sans"/>
              <a:ea typeface="Gill Sans"/>
              <a:cs typeface="Gill Sans"/>
              <a:sym typeface="Gill Sans"/>
            </a:endParaRPr>
          </a:p>
          <a:p>
            <a:pPr marL="0" marR="0" lvl="0" indent="0" algn="ctr" rtl="0">
              <a:spcBef>
                <a:spcPts val="400"/>
              </a:spcBef>
              <a:spcAft>
                <a:spcPts val="0"/>
              </a:spcAft>
              <a:buSzPts val="2176"/>
              <a:buNone/>
            </a:pPr>
            <a:endParaRPr sz="3200">
              <a:solidFill>
                <a:srgbClr val="FFFF99"/>
              </a:solidFill>
              <a:latin typeface="Arial Black"/>
              <a:ea typeface="Arial Black"/>
              <a:cs typeface="Arial Black"/>
              <a:sym typeface="Arial Black"/>
            </a:endParaRPr>
          </a:p>
        </p:txBody>
      </p:sp>
      <p:sp>
        <p:nvSpPr>
          <p:cNvPr id="107" name="Google Shape;107;p2"/>
          <p:cNvSpPr/>
          <p:nvPr/>
        </p:nvSpPr>
        <p:spPr>
          <a:xfrm>
            <a:off x="3071813" y="5589588"/>
            <a:ext cx="3300412" cy="863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rgbClr val="FF0000"/>
              </a:solidFill>
              <a:latin typeface="Gill Sans"/>
              <a:ea typeface="Gill Sans"/>
              <a:cs typeface="Gill Sans"/>
              <a:sym typeface="Gill Sans"/>
            </a:endParaRPr>
          </a:p>
        </p:txBody>
      </p:sp>
      <p:sp>
        <p:nvSpPr>
          <p:cNvPr id="108" name="Google Shape;108;p2"/>
          <p:cNvSpPr txBox="1"/>
          <p:nvPr/>
        </p:nvSpPr>
        <p:spPr>
          <a:xfrm>
            <a:off x="1187450" y="3109913"/>
            <a:ext cx="6661150" cy="193833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rgbClr val="7030A0"/>
                </a:solidFill>
                <a:latin typeface="Gill Sans"/>
                <a:ea typeface="Gill Sans"/>
                <a:cs typeface="Gill Sans"/>
                <a:sym typeface="Gill Sans"/>
              </a:rPr>
              <a:t>2016 - 2021 AUDIT SPÉCIAL DES STRUCTURES RÉGIONALES</a:t>
            </a:r>
            <a:endParaRPr dirty="0"/>
          </a:p>
          <a:p>
            <a:pPr marL="0" marR="0" lvl="0" indent="0" algn="ctr" rtl="0">
              <a:spcBef>
                <a:spcPts val="0"/>
              </a:spcBef>
              <a:spcAft>
                <a:spcPts val="0"/>
              </a:spcAft>
              <a:buNone/>
            </a:pPr>
            <a:r>
              <a:rPr lang="en-US" sz="2400" b="1" dirty="0">
                <a:solidFill>
                  <a:srgbClr val="7030A0"/>
                </a:solidFill>
                <a:latin typeface="Gill Sans"/>
                <a:ea typeface="Gill Sans"/>
                <a:cs typeface="Gill Sans"/>
                <a:sym typeface="Gill Sans"/>
              </a:rPr>
              <a:t> &amp; </a:t>
            </a:r>
            <a:endParaRPr dirty="0"/>
          </a:p>
          <a:p>
            <a:pPr marL="0" marR="0" lvl="0" indent="0" algn="ctr" rtl="0">
              <a:spcBef>
                <a:spcPts val="0"/>
              </a:spcBef>
              <a:spcAft>
                <a:spcPts val="0"/>
              </a:spcAft>
              <a:buNone/>
            </a:pPr>
            <a:r>
              <a:rPr lang="en-US" sz="2400" b="1" dirty="0">
                <a:solidFill>
                  <a:srgbClr val="7030A0"/>
                </a:solidFill>
                <a:latin typeface="Gill Sans"/>
                <a:ea typeface="Gill Sans"/>
                <a:cs typeface="Gill Sans"/>
                <a:sym typeface="Gill Sans"/>
              </a:rPr>
              <a:t>RAPPORT D'AUDIT 2022</a:t>
            </a:r>
            <a:endParaRPr dirty="0"/>
          </a:p>
          <a:p>
            <a:pPr marL="0" marR="0" lvl="0" indent="0" algn="ctr" rtl="0">
              <a:spcBef>
                <a:spcPts val="0"/>
              </a:spcBef>
              <a:spcAft>
                <a:spcPts val="0"/>
              </a:spcAft>
              <a:buNone/>
            </a:pPr>
            <a:r>
              <a:rPr lang="en-US" sz="2400" b="1" dirty="0">
                <a:solidFill>
                  <a:srgbClr val="7030A0"/>
                </a:solidFill>
                <a:latin typeface="Gill Sans"/>
                <a:ea typeface="Gill Sans"/>
                <a:cs typeface="Gill Sans"/>
                <a:sym typeface="Gill Sans"/>
              </a:rPr>
              <a:t> COMITÉ D'AUDIT DU </a:t>
            </a:r>
            <a:r>
              <a:rPr lang="en-US" sz="2400" b="1">
                <a:solidFill>
                  <a:srgbClr val="7030A0"/>
                </a:solidFill>
                <a:latin typeface="Gill Sans"/>
                <a:ea typeface="Gill Sans"/>
                <a:cs typeface="Gill Sans"/>
                <a:sym typeface="Gill Sans"/>
              </a:rPr>
              <a:t>OMD/AOC</a:t>
            </a:r>
            <a:endParaRPr dirty="0"/>
          </a:p>
        </p:txBody>
      </p:sp>
      <p:pic>
        <p:nvPicPr>
          <p:cNvPr id="109" name="Google Shape;109;p2" descr="le Directeur Général des Douanes aux 127°/128° sessions du conseil de l'OMD  | Douanes Madagascar"/>
          <p:cNvPicPr preferRelativeResize="0"/>
          <p:nvPr/>
        </p:nvPicPr>
        <p:blipFill rotWithShape="1">
          <a:blip r:embed="rId3">
            <a:alphaModFix/>
          </a:blip>
          <a:srcRect/>
          <a:stretch/>
        </p:blipFill>
        <p:spPr>
          <a:xfrm>
            <a:off x="3071813" y="549275"/>
            <a:ext cx="2743200" cy="2239963"/>
          </a:xfrm>
          <a:prstGeom prst="rect">
            <a:avLst/>
          </a:prstGeom>
          <a:noFill/>
          <a:ln>
            <a:noFill/>
          </a:ln>
        </p:spPr>
      </p:pic>
      <p:sp>
        <p:nvSpPr>
          <p:cNvPr id="110" name="Google Shape;110;p2"/>
          <p:cNvSpPr/>
          <p:nvPr/>
        </p:nvSpPr>
        <p:spPr>
          <a:xfrm>
            <a:off x="0" y="5876925"/>
            <a:ext cx="8748713" cy="914400"/>
          </a:xfrm>
          <a:prstGeom prst="rect">
            <a:avLst/>
          </a:prstGeom>
          <a:solidFill>
            <a:schemeClr val="accent1"/>
          </a:solidFill>
          <a:ln w="55000" cap="flat" cmpd="thickThin">
            <a:solidFill>
              <a:srgbClr val="28697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Présenté par : Edwin F.E. Conteh, FCCA, FCA, ABFA, MSc.</a:t>
            </a:r>
            <a:endParaRPr/>
          </a:p>
          <a:p>
            <a:pPr marL="0" marR="0" lvl="0" indent="0" algn="l" rtl="0">
              <a:spcBef>
                <a:spcPts val="0"/>
              </a:spcBef>
              <a:spcAft>
                <a:spcPts val="0"/>
              </a:spcAft>
              <a:buNone/>
            </a:pPr>
            <a:r>
              <a:rPr lang="en-US" sz="1800">
                <a:solidFill>
                  <a:schemeClr val="lt1"/>
                </a:solidFill>
                <a:latin typeface="Arial"/>
                <a:ea typeface="Arial"/>
                <a:cs typeface="Arial"/>
                <a:sym typeface="Arial"/>
              </a:rPr>
              <a:t>Président Comité d'audit OMD/AOC</a:t>
            </a:r>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1"/>
          <p:cNvSpPr txBox="1">
            <a:spLocks noGrp="1"/>
          </p:cNvSpPr>
          <p:nvPr>
            <p:ph type="body" idx="1"/>
          </p:nvPr>
        </p:nvSpPr>
        <p:spPr>
          <a:xfrm>
            <a:off x="142875" y="1412875"/>
            <a:ext cx="6157913" cy="4537075"/>
          </a:xfrm>
          <a:prstGeom prst="rect">
            <a:avLst/>
          </a:prstGeom>
          <a:noFill/>
          <a:ln>
            <a:noFill/>
          </a:ln>
        </p:spPr>
        <p:txBody>
          <a:bodyPr spcFirstLastPara="1" wrap="square" lIns="91425" tIns="45700" rIns="91425" bIns="45700" anchor="t" anchorCtr="0">
            <a:noAutofit/>
          </a:bodyPr>
          <a:lstStyle/>
          <a:p>
            <a:pPr marL="109537" lvl="0" indent="0" algn="l" rtl="0">
              <a:lnSpc>
                <a:spcPct val="150000"/>
              </a:lnSpc>
              <a:spcBef>
                <a:spcPts val="0"/>
              </a:spcBef>
              <a:spcAft>
                <a:spcPts val="0"/>
              </a:spcAft>
              <a:buSzPts val="1224"/>
              <a:buFont typeface="Noto Sans Symbols"/>
              <a:buNone/>
            </a:pPr>
            <a:r>
              <a:rPr lang="en-US" sz="1800" b="1" dirty="0">
                <a:latin typeface="Bookman Old Style"/>
                <a:ea typeface="Bookman Old Style"/>
                <a:cs typeface="Bookman Old Style"/>
                <a:sym typeface="Bookman Old Style"/>
              </a:rPr>
              <a:t>PRINCIPALES CONCLUSIONS DE L'AUDIT :</a:t>
            </a:r>
            <a:endParaRPr dirty="0"/>
          </a:p>
          <a:p>
            <a:pPr marL="452437" lvl="0" indent="-342900" algn="just" rtl="0">
              <a:spcBef>
                <a:spcPts val="400"/>
              </a:spcBef>
              <a:spcAft>
                <a:spcPts val="0"/>
              </a:spcAft>
              <a:buSzPts val="1224"/>
              <a:buFont typeface="Noto Sans Symbols"/>
              <a:buAutoNum type="arabicPeriod"/>
            </a:pPr>
            <a:r>
              <a:rPr lang="en-US" sz="1800" dirty="0">
                <a:latin typeface="Bookman Old Style"/>
                <a:ea typeface="Bookman Old Style"/>
                <a:cs typeface="Bookman Old Style"/>
                <a:sym typeface="Bookman Old Style"/>
              </a:rPr>
              <a:t>Absence de </a:t>
            </a:r>
            <a:r>
              <a:rPr lang="en-US" sz="1800" dirty="0" err="1">
                <a:latin typeface="Bookman Old Style"/>
                <a:ea typeface="Bookman Old Style"/>
                <a:cs typeface="Bookman Old Style"/>
                <a:sym typeface="Bookman Old Style"/>
              </a:rPr>
              <a:t>procédures</a:t>
            </a:r>
            <a:r>
              <a:rPr lang="en-US" sz="1800" dirty="0">
                <a:latin typeface="Bookman Old Style"/>
                <a:ea typeface="Bookman Old Style"/>
                <a:cs typeface="Bookman Old Style"/>
                <a:sym typeface="Bookman Old Style"/>
              </a:rPr>
              <a:t> </a:t>
            </a:r>
            <a:r>
              <a:rPr lang="en-US" sz="1800" dirty="0" err="1">
                <a:latin typeface="Bookman Old Style"/>
                <a:ea typeface="Bookman Old Style"/>
                <a:cs typeface="Bookman Old Style"/>
                <a:sym typeface="Bookman Old Style"/>
              </a:rPr>
              <a:t>opérationnelles</a:t>
            </a:r>
            <a:r>
              <a:rPr lang="en-US" sz="1800" dirty="0">
                <a:latin typeface="Bookman Old Style"/>
                <a:ea typeface="Bookman Old Style"/>
                <a:cs typeface="Bookman Old Style"/>
                <a:sym typeface="Bookman Old Style"/>
              </a:rPr>
              <a:t> </a:t>
            </a:r>
            <a:r>
              <a:rPr lang="en-US" sz="1800" dirty="0" err="1">
                <a:latin typeface="Bookman Old Style"/>
                <a:ea typeface="Bookman Old Style"/>
                <a:cs typeface="Bookman Old Style"/>
                <a:sym typeface="Bookman Old Style"/>
              </a:rPr>
              <a:t>normalisées</a:t>
            </a:r>
            <a:r>
              <a:rPr lang="en-US" sz="1800" dirty="0">
                <a:latin typeface="Bookman Old Style"/>
                <a:ea typeface="Bookman Old Style"/>
                <a:cs typeface="Bookman Old Style"/>
                <a:sym typeface="Bookman Old Style"/>
              </a:rPr>
              <a:t> pour les CFR, les BRRC et les BRLR</a:t>
            </a:r>
            <a:endParaRPr dirty="0"/>
          </a:p>
          <a:p>
            <a:pPr marL="452437" lvl="0" indent="-342900" algn="just" rtl="0">
              <a:spcBef>
                <a:spcPts val="400"/>
              </a:spcBef>
              <a:spcAft>
                <a:spcPts val="0"/>
              </a:spcAft>
              <a:buSzPts val="1224"/>
              <a:buFont typeface="Noto Sans Symbols"/>
              <a:buAutoNum type="arabicPeriod"/>
            </a:pPr>
            <a:r>
              <a:rPr lang="en-US" sz="1800" dirty="0" err="1">
                <a:latin typeface="Bookman Old Style"/>
                <a:ea typeface="Bookman Old Style"/>
                <a:cs typeface="Bookman Old Style"/>
                <a:sym typeface="Bookman Old Style"/>
              </a:rPr>
              <a:t>Fonctionnement</a:t>
            </a:r>
            <a:r>
              <a:rPr lang="en-US" sz="1800" dirty="0">
                <a:latin typeface="Bookman Old Style"/>
                <a:ea typeface="Bookman Old Style"/>
                <a:cs typeface="Bookman Old Style"/>
                <a:sym typeface="Bookman Old Style"/>
              </a:rPr>
              <a:t> du Fonds </a:t>
            </a:r>
            <a:r>
              <a:rPr lang="en-US" sz="1800" dirty="0" err="1">
                <a:latin typeface="Bookman Old Style"/>
                <a:ea typeface="Bookman Old Style"/>
                <a:cs typeface="Bookman Old Style"/>
                <a:sym typeface="Bookman Old Style"/>
              </a:rPr>
              <a:t>régional</a:t>
            </a:r>
            <a:r>
              <a:rPr lang="en-US" sz="1800" dirty="0">
                <a:latin typeface="Bookman Old Style"/>
                <a:ea typeface="Bookman Old Style"/>
                <a:cs typeface="Bookman Old Style"/>
                <a:sym typeface="Bookman Old Style"/>
              </a:rPr>
              <a:t> à </a:t>
            </a:r>
            <a:r>
              <a:rPr lang="en-US" sz="1800" dirty="0" err="1">
                <a:latin typeface="Bookman Old Style"/>
                <a:ea typeface="Bookman Old Style"/>
                <a:cs typeface="Bookman Old Style"/>
                <a:sym typeface="Bookman Old Style"/>
              </a:rPr>
              <a:t>partir</a:t>
            </a:r>
            <a:r>
              <a:rPr lang="en-US" sz="1800" dirty="0">
                <a:latin typeface="Bookman Old Style"/>
                <a:ea typeface="Bookman Old Style"/>
                <a:cs typeface="Bookman Old Style"/>
                <a:sym typeface="Bookman Old Style"/>
              </a:rPr>
              <a:t> du (des) </a:t>
            </a:r>
            <a:r>
              <a:rPr lang="en-US" sz="1800" dirty="0" err="1">
                <a:latin typeface="Bookman Old Style"/>
                <a:ea typeface="Bookman Old Style"/>
                <a:cs typeface="Bookman Old Style"/>
                <a:sym typeface="Bookman Old Style"/>
              </a:rPr>
              <a:t>compte</a:t>
            </a:r>
            <a:r>
              <a:rPr lang="en-US" sz="1800" dirty="0">
                <a:latin typeface="Bookman Old Style"/>
                <a:ea typeface="Bookman Old Style"/>
                <a:cs typeface="Bookman Old Style"/>
                <a:sym typeface="Bookman Old Style"/>
              </a:rPr>
              <a:t>(s) personnel(s)</a:t>
            </a:r>
            <a:endParaRPr dirty="0"/>
          </a:p>
          <a:p>
            <a:pPr marL="452437" lvl="0" indent="-342900" algn="just" rtl="0">
              <a:spcBef>
                <a:spcPts val="400"/>
              </a:spcBef>
              <a:spcAft>
                <a:spcPts val="0"/>
              </a:spcAft>
              <a:buSzPts val="1224"/>
              <a:buFont typeface="Noto Sans Symbols"/>
              <a:buAutoNum type="arabicPeriod"/>
            </a:pPr>
            <a:r>
              <a:rPr lang="en-US" sz="1800" dirty="0">
                <a:latin typeface="Bookman Old Style"/>
                <a:ea typeface="Bookman Old Style"/>
                <a:cs typeface="Bookman Old Style"/>
                <a:sym typeface="Bookman Old Style"/>
              </a:rPr>
              <a:t>Manque de documentation</a:t>
            </a:r>
            <a:endParaRPr dirty="0"/>
          </a:p>
          <a:p>
            <a:pPr marL="452437" lvl="0" indent="-342900" algn="just" rtl="0">
              <a:spcBef>
                <a:spcPts val="400"/>
              </a:spcBef>
              <a:spcAft>
                <a:spcPts val="0"/>
              </a:spcAft>
              <a:buSzPts val="1224"/>
              <a:buFont typeface="Noto Sans Symbols"/>
              <a:buAutoNum type="arabicPeriod"/>
            </a:pPr>
            <a:r>
              <a:rPr lang="en-US" sz="1800" dirty="0">
                <a:latin typeface="Bookman Old Style"/>
                <a:ea typeface="Bookman Old Style"/>
                <a:cs typeface="Bookman Old Style"/>
                <a:sym typeface="Bookman Old Style"/>
              </a:rPr>
              <a:t>Tenue </a:t>
            </a:r>
            <a:r>
              <a:rPr lang="en-US" sz="1800" dirty="0" err="1">
                <a:latin typeface="Bookman Old Style"/>
                <a:ea typeface="Bookman Old Style"/>
                <a:cs typeface="Bookman Old Style"/>
                <a:sym typeface="Bookman Old Style"/>
              </a:rPr>
              <a:t>inadéquate</a:t>
            </a:r>
            <a:r>
              <a:rPr lang="en-US" sz="1800" dirty="0">
                <a:latin typeface="Bookman Old Style"/>
                <a:ea typeface="Bookman Old Style"/>
                <a:cs typeface="Bookman Old Style"/>
                <a:sym typeface="Bookman Old Style"/>
              </a:rPr>
              <a:t> des dossiers</a:t>
            </a:r>
            <a:endParaRPr dirty="0"/>
          </a:p>
          <a:p>
            <a:pPr marL="452437" lvl="0" indent="-342900" algn="just" rtl="0">
              <a:spcBef>
                <a:spcPts val="400"/>
              </a:spcBef>
              <a:spcAft>
                <a:spcPts val="0"/>
              </a:spcAft>
              <a:buSzPts val="1224"/>
              <a:buFont typeface="Noto Sans Symbols"/>
              <a:buAutoNum type="arabicPeriod"/>
            </a:pPr>
            <a:r>
              <a:rPr lang="en-US" sz="1800" dirty="0">
                <a:latin typeface="Bookman Old Style"/>
                <a:ea typeface="Bookman Old Style"/>
                <a:cs typeface="Bookman Old Style"/>
                <a:sym typeface="Bookman Old Style"/>
              </a:rPr>
              <a:t>Retard dans le </a:t>
            </a:r>
            <a:r>
              <a:rPr lang="en-US" sz="1800" dirty="0" err="1">
                <a:latin typeface="Bookman Old Style"/>
                <a:ea typeface="Bookman Old Style"/>
                <a:cs typeface="Bookman Old Style"/>
                <a:sym typeface="Bookman Old Style"/>
              </a:rPr>
              <a:t>traitement</a:t>
            </a:r>
            <a:r>
              <a:rPr lang="en-US" sz="1800" dirty="0">
                <a:latin typeface="Bookman Old Style"/>
                <a:ea typeface="Bookman Old Style"/>
                <a:cs typeface="Bookman Old Style"/>
                <a:sym typeface="Bookman Old Style"/>
              </a:rPr>
              <a:t> des envois de fonds</a:t>
            </a:r>
            <a:endParaRPr dirty="0"/>
          </a:p>
          <a:p>
            <a:pPr marL="452437" lvl="0" indent="-342900" algn="just" rtl="0">
              <a:spcBef>
                <a:spcPts val="400"/>
              </a:spcBef>
              <a:spcAft>
                <a:spcPts val="0"/>
              </a:spcAft>
              <a:buSzPts val="1224"/>
              <a:buFont typeface="Noto Sans Symbols"/>
              <a:buAutoNum type="arabicPeriod"/>
            </a:pPr>
            <a:r>
              <a:rPr lang="en-US" sz="1800" dirty="0">
                <a:latin typeface="Bookman Old Style"/>
                <a:ea typeface="Bookman Old Style"/>
                <a:cs typeface="Bookman Old Style"/>
                <a:sym typeface="Bookman Old Style"/>
              </a:rPr>
              <a:t>Fonds non </a:t>
            </a:r>
            <a:r>
              <a:rPr lang="en-US" sz="1800" dirty="0" err="1">
                <a:latin typeface="Bookman Old Style"/>
                <a:ea typeface="Bookman Old Style"/>
                <a:cs typeface="Bookman Old Style"/>
                <a:sym typeface="Bookman Old Style"/>
              </a:rPr>
              <a:t>comptabilisés</a:t>
            </a:r>
            <a:r>
              <a:rPr lang="en-US" sz="1800" dirty="0">
                <a:latin typeface="Bookman Old Style"/>
                <a:ea typeface="Bookman Old Style"/>
                <a:cs typeface="Bookman Old Style"/>
                <a:sym typeface="Bookman Old Style"/>
              </a:rPr>
              <a:t>/non-respect des </a:t>
            </a:r>
            <a:r>
              <a:rPr lang="en-US" sz="1800" dirty="0" err="1">
                <a:latin typeface="Bookman Old Style"/>
                <a:ea typeface="Bookman Old Style"/>
                <a:cs typeface="Bookman Old Style"/>
                <a:sym typeface="Bookman Old Style"/>
              </a:rPr>
              <a:t>procédures</a:t>
            </a:r>
            <a:r>
              <a:rPr lang="en-US" sz="1800" dirty="0">
                <a:latin typeface="Bookman Old Style"/>
                <a:ea typeface="Bookman Old Style"/>
                <a:cs typeface="Bookman Old Style"/>
                <a:sym typeface="Bookman Old Style"/>
              </a:rPr>
              <a:t> standard</a:t>
            </a:r>
            <a:endParaRPr dirty="0"/>
          </a:p>
          <a:p>
            <a:pPr marL="109537" lvl="0" indent="0" algn="l" rtl="0">
              <a:spcBef>
                <a:spcPts val="400"/>
              </a:spcBef>
              <a:spcAft>
                <a:spcPts val="0"/>
              </a:spcAft>
              <a:buSzPts val="1224"/>
              <a:buFont typeface="Noto Sans Symbols"/>
              <a:buNone/>
            </a:pPr>
            <a:endParaRPr sz="1800" dirty="0">
              <a:latin typeface="Bookman Old Style"/>
              <a:ea typeface="Bookman Old Style"/>
              <a:cs typeface="Bookman Old Style"/>
              <a:sym typeface="Bookman Old Style"/>
            </a:endParaRPr>
          </a:p>
          <a:p>
            <a:pPr marL="365125" lvl="0" indent="-177864" algn="l" rtl="0">
              <a:spcBef>
                <a:spcPts val="400"/>
              </a:spcBef>
              <a:spcAft>
                <a:spcPts val="0"/>
              </a:spcAft>
              <a:buSzPts val="1224"/>
              <a:buNone/>
            </a:pPr>
            <a:endParaRPr sz="1800" dirty="0">
              <a:latin typeface="Bookman Old Style"/>
              <a:ea typeface="Bookman Old Style"/>
              <a:cs typeface="Bookman Old Style"/>
              <a:sym typeface="Bookman Old Style"/>
            </a:endParaRPr>
          </a:p>
          <a:p>
            <a:pPr marL="109537" lvl="0" indent="0" algn="l" rtl="0">
              <a:spcBef>
                <a:spcPts val="400"/>
              </a:spcBef>
              <a:spcAft>
                <a:spcPts val="0"/>
              </a:spcAft>
              <a:buSzPts val="1224"/>
              <a:buFont typeface="Noto Sans Symbols"/>
              <a:buNone/>
            </a:pPr>
            <a:endParaRPr sz="1800" dirty="0">
              <a:latin typeface="Bookman Old Style"/>
              <a:ea typeface="Bookman Old Style"/>
              <a:cs typeface="Bookman Old Style"/>
              <a:sym typeface="Bookman Old Style"/>
            </a:endParaRPr>
          </a:p>
          <a:p>
            <a:pPr marL="365125" lvl="0" indent="-177864" algn="l" rtl="0">
              <a:spcBef>
                <a:spcPts val="400"/>
              </a:spcBef>
              <a:spcAft>
                <a:spcPts val="0"/>
              </a:spcAft>
              <a:buSzPts val="1224"/>
              <a:buNone/>
            </a:pPr>
            <a:endParaRPr sz="1800" dirty="0">
              <a:latin typeface="Bookman Old Style"/>
              <a:ea typeface="Bookman Old Style"/>
              <a:cs typeface="Bookman Old Style"/>
              <a:sym typeface="Bookman Old Style"/>
            </a:endParaRPr>
          </a:p>
          <a:p>
            <a:pPr marL="109537" lvl="0" indent="0" algn="l" rtl="0">
              <a:spcBef>
                <a:spcPts val="400"/>
              </a:spcBef>
              <a:spcAft>
                <a:spcPts val="0"/>
              </a:spcAft>
              <a:buSzPts val="1224"/>
              <a:buFont typeface="Noto Sans Symbols"/>
              <a:buNone/>
            </a:pPr>
            <a:endParaRPr sz="1800" dirty="0">
              <a:latin typeface="Bookman Old Style"/>
              <a:ea typeface="Bookman Old Style"/>
              <a:cs typeface="Bookman Old Style"/>
              <a:sym typeface="Bookman Old Style"/>
            </a:endParaRPr>
          </a:p>
        </p:txBody>
      </p:sp>
      <p:pic>
        <p:nvPicPr>
          <p:cNvPr id="211" name="Google Shape;211;p11"/>
          <p:cNvPicPr preferRelativeResize="0"/>
          <p:nvPr/>
        </p:nvPicPr>
        <p:blipFill rotWithShape="1">
          <a:blip r:embed="rId3">
            <a:alphaModFix/>
          </a:blip>
          <a:srcRect/>
          <a:stretch/>
        </p:blipFill>
        <p:spPr>
          <a:xfrm>
            <a:off x="323850" y="404813"/>
            <a:ext cx="1008063" cy="647700"/>
          </a:xfrm>
          <a:prstGeom prst="rect">
            <a:avLst/>
          </a:prstGeom>
          <a:noFill/>
          <a:ln>
            <a:noFill/>
          </a:ln>
        </p:spPr>
      </p:pic>
      <p:sp>
        <p:nvSpPr>
          <p:cNvPr id="212" name="Google Shape;212;p11"/>
          <p:cNvSpPr txBox="1">
            <a:spLocks noGrp="1"/>
          </p:cNvSpPr>
          <p:nvPr>
            <p:ph type="title"/>
          </p:nvPr>
        </p:nvSpPr>
        <p:spPr>
          <a:xfrm>
            <a:off x="142876" y="188640"/>
            <a:ext cx="8533580" cy="1008112"/>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400" dirty="0"/>
              <a:t>2022 Rapport du </a:t>
            </a:r>
            <a:r>
              <a:rPr lang="en-US" sz="1400" dirty="0" err="1"/>
              <a:t>Comité</a:t>
            </a:r>
            <a:r>
              <a:rPr lang="en-US" sz="1400" dirty="0"/>
              <a:t> </a:t>
            </a:r>
            <a:r>
              <a:rPr lang="en-US" sz="1400" dirty="0" err="1"/>
              <a:t>d'audit</a:t>
            </a:r>
            <a:r>
              <a:rPr lang="en-US" sz="1400" dirty="0"/>
              <a:t> de </a:t>
            </a:r>
            <a:r>
              <a:rPr lang="en-US" sz="1400" dirty="0" err="1"/>
              <a:t>l'OMD</a:t>
            </a:r>
            <a:r>
              <a:rPr lang="en-US" sz="1400" dirty="0"/>
              <a:t>-AOC</a:t>
            </a:r>
            <a:endParaRPr dirty="0"/>
          </a:p>
        </p:txBody>
      </p:sp>
      <p:pic>
        <p:nvPicPr>
          <p:cNvPr id="213" name="Google Shape;213;p11"/>
          <p:cNvPicPr preferRelativeResize="0"/>
          <p:nvPr/>
        </p:nvPicPr>
        <p:blipFill rotWithShape="1">
          <a:blip r:embed="rId4">
            <a:alphaModFix/>
          </a:blip>
          <a:srcRect/>
          <a:stretch/>
        </p:blipFill>
        <p:spPr>
          <a:xfrm>
            <a:off x="6300788" y="1466850"/>
            <a:ext cx="2592387" cy="4235450"/>
          </a:xfrm>
          <a:prstGeom prst="rect">
            <a:avLst/>
          </a:prstGeom>
          <a:noFill/>
          <a:ln>
            <a:noFill/>
          </a:ln>
        </p:spPr>
      </p:pic>
    </p:spTree>
  </p:cSld>
  <p:clrMapOvr>
    <a:masterClrMapping/>
  </p:clrMapOvr>
  <p:transition spd="slow">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2"/>
          <p:cNvSpPr txBox="1">
            <a:spLocks noGrp="1"/>
          </p:cNvSpPr>
          <p:nvPr>
            <p:ph type="body" idx="1"/>
          </p:nvPr>
        </p:nvSpPr>
        <p:spPr>
          <a:xfrm>
            <a:off x="142876" y="1052562"/>
            <a:ext cx="8532813" cy="720725"/>
          </a:xfrm>
          <a:prstGeom prst="rect">
            <a:avLst/>
          </a:prstGeom>
          <a:noFill/>
          <a:ln>
            <a:noFill/>
          </a:ln>
        </p:spPr>
        <p:txBody>
          <a:bodyPr spcFirstLastPara="1" wrap="square" lIns="91425" tIns="45700" rIns="91425" bIns="45700" anchor="t" anchorCtr="0">
            <a:noAutofit/>
          </a:bodyPr>
          <a:lstStyle/>
          <a:p>
            <a:pPr marL="109537" lvl="0" indent="0" algn="l" rtl="0">
              <a:lnSpc>
                <a:spcPct val="150000"/>
              </a:lnSpc>
              <a:spcBef>
                <a:spcPts val="0"/>
              </a:spcBef>
              <a:spcAft>
                <a:spcPts val="0"/>
              </a:spcAft>
              <a:buSzPts val="1224"/>
              <a:buFont typeface="Noto Sans Symbols"/>
              <a:buNone/>
            </a:pPr>
            <a:r>
              <a:rPr lang="en-US" sz="1800" b="1" dirty="0">
                <a:latin typeface="Times New Roman"/>
                <a:ea typeface="Times New Roman"/>
                <a:cs typeface="Times New Roman"/>
                <a:sym typeface="Times New Roman"/>
              </a:rPr>
              <a:t>LES RÉSULTATS DE L'AUDIT :</a:t>
            </a:r>
            <a:endParaRPr dirty="0"/>
          </a:p>
          <a:p>
            <a:pPr marL="109537" lvl="0" indent="0" algn="l" rtl="0">
              <a:spcBef>
                <a:spcPts val="400"/>
              </a:spcBef>
              <a:spcAft>
                <a:spcPts val="0"/>
              </a:spcAft>
              <a:buSzPts val="1224"/>
              <a:buFont typeface="Noto Sans Symbols"/>
              <a:buNone/>
            </a:pPr>
            <a:endParaRPr sz="1800" dirty="0">
              <a:latin typeface="Bookman Old Style"/>
              <a:ea typeface="Bookman Old Style"/>
              <a:cs typeface="Bookman Old Style"/>
              <a:sym typeface="Bookman Old Style"/>
            </a:endParaRPr>
          </a:p>
          <a:p>
            <a:pPr marL="109537" lvl="0" indent="0" algn="just" rtl="0">
              <a:spcBef>
                <a:spcPts val="400"/>
              </a:spcBef>
              <a:spcAft>
                <a:spcPts val="0"/>
              </a:spcAft>
              <a:buSzPts val="1088"/>
              <a:buFont typeface="Noto Sans Symbols"/>
              <a:buNone/>
            </a:pPr>
            <a:r>
              <a:rPr lang="en-US" sz="1600" b="1" dirty="0">
                <a:latin typeface="Bookman Old Style"/>
                <a:ea typeface="Bookman Old Style"/>
                <a:cs typeface="Bookman Old Style"/>
                <a:sym typeface="Bookman Old Style"/>
              </a:rPr>
              <a:t>1.0 Absence de </a:t>
            </a:r>
            <a:r>
              <a:rPr lang="en-US" sz="1600" b="1" dirty="0" err="1">
                <a:latin typeface="Bookman Old Style"/>
                <a:ea typeface="Bookman Old Style"/>
                <a:cs typeface="Bookman Old Style"/>
                <a:sym typeface="Bookman Old Style"/>
              </a:rPr>
              <a:t>procédures</a:t>
            </a:r>
            <a:r>
              <a:rPr lang="en-US" sz="1600" b="1" dirty="0">
                <a:latin typeface="Bookman Old Style"/>
                <a:ea typeface="Bookman Old Style"/>
                <a:cs typeface="Bookman Old Style"/>
                <a:sym typeface="Bookman Old Style"/>
              </a:rPr>
              <a:t> </a:t>
            </a:r>
            <a:r>
              <a:rPr lang="en-US" sz="1600" b="1" dirty="0" err="1">
                <a:latin typeface="Bookman Old Style"/>
                <a:ea typeface="Bookman Old Style"/>
                <a:cs typeface="Bookman Old Style"/>
                <a:sym typeface="Bookman Old Style"/>
              </a:rPr>
              <a:t>opérationnelles</a:t>
            </a:r>
            <a:r>
              <a:rPr lang="en-US" sz="1600" b="1" dirty="0">
                <a:latin typeface="Bookman Old Style"/>
                <a:ea typeface="Bookman Old Style"/>
                <a:cs typeface="Bookman Old Style"/>
                <a:sym typeface="Bookman Old Style"/>
              </a:rPr>
              <a:t> </a:t>
            </a:r>
            <a:r>
              <a:rPr lang="en-US" sz="1600" b="1" dirty="0" err="1">
                <a:latin typeface="Bookman Old Style"/>
                <a:ea typeface="Bookman Old Style"/>
                <a:cs typeface="Bookman Old Style"/>
                <a:sym typeface="Bookman Old Style"/>
              </a:rPr>
              <a:t>normalisées</a:t>
            </a:r>
            <a:r>
              <a:rPr lang="en-US" sz="1600" b="1" dirty="0">
                <a:latin typeface="Bookman Old Style"/>
                <a:ea typeface="Bookman Old Style"/>
                <a:cs typeface="Bookman Old Style"/>
                <a:sym typeface="Bookman Old Style"/>
              </a:rPr>
              <a:t> pour les RTC et les ROCB</a:t>
            </a:r>
            <a:endParaRPr dirty="0"/>
          </a:p>
          <a:p>
            <a:pPr marL="109537" lvl="0" indent="0" algn="just" rtl="0">
              <a:spcBef>
                <a:spcPts val="400"/>
              </a:spcBef>
              <a:spcAft>
                <a:spcPts val="0"/>
              </a:spcAft>
              <a:buSzPts val="1088"/>
              <a:buFont typeface="Noto Sans Symbols"/>
              <a:buNone/>
            </a:pPr>
            <a:r>
              <a:rPr lang="en-US" sz="1600" b="1" dirty="0" err="1">
                <a:latin typeface="Bookman Old Style"/>
                <a:ea typeface="Bookman Old Style"/>
                <a:cs typeface="Bookman Old Style"/>
                <a:sym typeface="Bookman Old Style"/>
              </a:rPr>
              <a:t>Critères</a:t>
            </a:r>
            <a:r>
              <a:rPr lang="en-US" sz="1600" b="1" dirty="0">
                <a:latin typeface="Bookman Old Style"/>
                <a:ea typeface="Bookman Old Style"/>
                <a:cs typeface="Bookman Old Style"/>
                <a:sym typeface="Bookman Old Style"/>
              </a:rPr>
              <a:t> :</a:t>
            </a:r>
            <a:endParaRPr dirty="0"/>
          </a:p>
          <a:p>
            <a:pPr marL="109537" lvl="0" indent="0" algn="just" rtl="0">
              <a:spcBef>
                <a:spcPts val="400"/>
              </a:spcBef>
              <a:spcAft>
                <a:spcPts val="0"/>
              </a:spcAft>
              <a:buSzPts val="1088"/>
              <a:buFont typeface="Noto Sans Symbols"/>
              <a:buNone/>
            </a:pPr>
            <a:r>
              <a:rPr lang="en-US" sz="1600" dirty="0">
                <a:latin typeface="Bookman Old Style"/>
                <a:ea typeface="Bookman Old Style"/>
                <a:cs typeface="Bookman Old Style"/>
                <a:sym typeface="Bookman Old Style"/>
              </a:rPr>
              <a:t>Les </a:t>
            </a:r>
            <a:r>
              <a:rPr lang="en-US" sz="1600" dirty="0" err="1">
                <a:latin typeface="Bookman Old Style"/>
                <a:ea typeface="Bookman Old Style"/>
                <a:cs typeface="Bookman Old Style"/>
                <a:sym typeface="Bookman Old Style"/>
              </a:rPr>
              <a:t>bonnes</a:t>
            </a:r>
            <a:r>
              <a:rPr lang="en-US" sz="1600" dirty="0">
                <a:latin typeface="Bookman Old Style"/>
                <a:ea typeface="Bookman Old Style"/>
                <a:cs typeface="Bookman Old Style"/>
                <a:sym typeface="Bookman Old Style"/>
              </a:rPr>
              <a:t> pratiques exigent que le </a:t>
            </a:r>
            <a:r>
              <a:rPr lang="en-US" sz="1600" dirty="0" err="1">
                <a:latin typeface="Bookman Old Style"/>
                <a:ea typeface="Bookman Old Style"/>
                <a:cs typeface="Bookman Old Style"/>
                <a:sym typeface="Bookman Old Style"/>
              </a:rPr>
              <a:t>fonctionnement</a:t>
            </a:r>
            <a:r>
              <a:rPr lang="en-US" sz="1600" dirty="0">
                <a:latin typeface="Bookman Old Style"/>
                <a:ea typeface="Bookman Old Style"/>
                <a:cs typeface="Bookman Old Style"/>
                <a:sym typeface="Bookman Old Style"/>
              </a:rPr>
              <a:t> des </a:t>
            </a:r>
            <a:r>
              <a:rPr lang="en-US" sz="1600" dirty="0" err="1">
                <a:latin typeface="Bookman Old Style"/>
                <a:ea typeface="Bookman Old Style"/>
                <a:cs typeface="Bookman Old Style"/>
                <a:sym typeface="Bookman Old Style"/>
              </a:rPr>
              <a:t>organisations</a:t>
            </a:r>
            <a:r>
              <a:rPr lang="en-US" sz="1600" dirty="0">
                <a:latin typeface="Bookman Old Style"/>
                <a:ea typeface="Bookman Old Style"/>
                <a:cs typeface="Bookman Old Style"/>
                <a:sym typeface="Bookman Old Style"/>
              </a:rPr>
              <a:t>/institutions </a:t>
            </a:r>
            <a:r>
              <a:rPr lang="en-US" sz="1600" dirty="0" err="1">
                <a:latin typeface="Bookman Old Style"/>
                <a:ea typeface="Bookman Old Style"/>
                <a:cs typeface="Bookman Old Style"/>
                <a:sym typeface="Bookman Old Style"/>
              </a:rPr>
              <a:t>soit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basé</a:t>
            </a:r>
            <a:r>
              <a:rPr lang="en-US" sz="1600" dirty="0">
                <a:latin typeface="Bookman Old Style"/>
                <a:ea typeface="Bookman Old Style"/>
                <a:cs typeface="Bookman Old Style"/>
                <a:sym typeface="Bookman Old Style"/>
              </a:rPr>
              <a:t> sur des </a:t>
            </a:r>
            <a:r>
              <a:rPr lang="en-US" sz="1600" dirty="0" err="1">
                <a:latin typeface="Bookman Old Style"/>
                <a:ea typeface="Bookman Old Style"/>
                <a:cs typeface="Bookman Old Style"/>
                <a:sym typeface="Bookman Old Style"/>
              </a:rPr>
              <a:t>procédures</a:t>
            </a:r>
            <a:r>
              <a:rPr lang="en-US" sz="1600" dirty="0">
                <a:latin typeface="Bookman Old Style"/>
                <a:ea typeface="Bookman Old Style"/>
                <a:cs typeface="Bookman Old Style"/>
                <a:sym typeface="Bookman Old Style"/>
              </a:rPr>
              <a:t> et des pratiques </a:t>
            </a:r>
            <a:r>
              <a:rPr lang="en-US" sz="1600" dirty="0" err="1">
                <a:latin typeface="Bookman Old Style"/>
                <a:ea typeface="Bookman Old Style"/>
                <a:cs typeface="Bookman Old Style"/>
                <a:sym typeface="Bookman Old Style"/>
              </a:rPr>
              <a:t>approuvées</a:t>
            </a:r>
            <a:r>
              <a:rPr lang="en-US" sz="1600" dirty="0">
                <a:latin typeface="Bookman Old Style"/>
                <a:ea typeface="Bookman Old Style"/>
                <a:cs typeface="Bookman Old Style"/>
                <a:sym typeface="Bookman Old Style"/>
              </a:rPr>
              <a:t>. La </a:t>
            </a:r>
            <a:r>
              <a:rPr lang="en-US" sz="1600" dirty="0" err="1">
                <a:latin typeface="Bookman Old Style"/>
                <a:ea typeface="Bookman Old Style"/>
                <a:cs typeface="Bookman Old Style"/>
                <a:sym typeface="Bookman Old Style"/>
              </a:rPr>
              <a:t>procédure</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opérationnelle</a:t>
            </a:r>
            <a:r>
              <a:rPr lang="en-US" sz="1600" dirty="0">
                <a:latin typeface="Bookman Old Style"/>
                <a:ea typeface="Bookman Old Style"/>
                <a:cs typeface="Bookman Old Style"/>
                <a:sym typeface="Bookman Old Style"/>
              </a:rPr>
              <a:t> standard (POS) </a:t>
            </a:r>
            <a:r>
              <a:rPr lang="en-US" sz="1600" dirty="0" err="1">
                <a:latin typeface="Bookman Old Style"/>
                <a:ea typeface="Bookman Old Style"/>
                <a:cs typeface="Bookman Old Style"/>
                <a:sym typeface="Bookman Old Style"/>
              </a:rPr>
              <a:t>est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l'une</a:t>
            </a:r>
            <a:r>
              <a:rPr lang="en-US" sz="1600" dirty="0">
                <a:latin typeface="Bookman Old Style"/>
                <a:ea typeface="Bookman Old Style"/>
                <a:cs typeface="Bookman Old Style"/>
                <a:sym typeface="Bookman Old Style"/>
              </a:rPr>
              <a:t> des plus </a:t>
            </a:r>
            <a:r>
              <a:rPr lang="en-US" sz="1600" dirty="0" err="1">
                <a:latin typeface="Bookman Old Style"/>
                <a:ea typeface="Bookman Old Style"/>
                <a:cs typeface="Bookman Old Style"/>
                <a:sym typeface="Bookman Old Style"/>
              </a:rPr>
              <a:t>importantes</a:t>
            </a:r>
            <a:r>
              <a:rPr lang="en-US" sz="1600" dirty="0">
                <a:latin typeface="Bookman Old Style"/>
                <a:ea typeface="Bookman Old Style"/>
                <a:cs typeface="Bookman Old Style"/>
                <a:sym typeface="Bookman Old Style"/>
              </a:rPr>
              <a:t>.</a:t>
            </a:r>
            <a:endParaRPr dirty="0"/>
          </a:p>
          <a:p>
            <a:pPr marL="109537" lvl="0" indent="0" algn="just" rtl="0">
              <a:spcBef>
                <a:spcPts val="400"/>
              </a:spcBef>
              <a:spcAft>
                <a:spcPts val="0"/>
              </a:spcAft>
              <a:buSzPts val="1088"/>
              <a:buFont typeface="Noto Sans Symbols"/>
              <a:buNone/>
            </a:pPr>
            <a:r>
              <a:rPr lang="en-US" sz="1600" b="1" dirty="0" err="1">
                <a:latin typeface="Bookman Old Style"/>
                <a:ea typeface="Bookman Old Style"/>
                <a:cs typeface="Bookman Old Style"/>
                <a:sym typeface="Bookman Old Style"/>
              </a:rPr>
              <a:t>Constat</a:t>
            </a:r>
            <a:r>
              <a:rPr lang="en-US" sz="1600" b="1" dirty="0">
                <a:latin typeface="Bookman Old Style"/>
                <a:ea typeface="Bookman Old Style"/>
                <a:cs typeface="Bookman Old Style"/>
                <a:sym typeface="Bookman Old Style"/>
              </a:rPr>
              <a:t> :</a:t>
            </a:r>
            <a:endParaRPr dirty="0"/>
          </a:p>
          <a:p>
            <a:pPr marL="109537" lvl="0" indent="0" algn="just" rtl="0">
              <a:spcBef>
                <a:spcPts val="400"/>
              </a:spcBef>
              <a:spcAft>
                <a:spcPts val="0"/>
              </a:spcAft>
              <a:buSzPts val="1088"/>
              <a:buFont typeface="Noto Sans Symbols"/>
              <a:buNone/>
            </a:pPr>
            <a:r>
              <a:rPr lang="en-US" sz="1600" dirty="0" err="1">
                <a:latin typeface="Bookman Old Style"/>
                <a:ea typeface="Bookman Old Style"/>
                <a:cs typeface="Bookman Old Style"/>
                <a:sym typeface="Bookman Old Style"/>
              </a:rPr>
              <a:t>L'audit</a:t>
            </a:r>
            <a:r>
              <a:rPr lang="en-US" sz="1600" dirty="0">
                <a:latin typeface="Bookman Old Style"/>
                <a:ea typeface="Bookman Old Style"/>
                <a:cs typeface="Bookman Old Style"/>
                <a:sym typeface="Bookman Old Style"/>
              </a:rPr>
              <a:t> a </a:t>
            </a:r>
            <a:r>
              <a:rPr lang="en-US" sz="1600" dirty="0" err="1">
                <a:latin typeface="Bookman Old Style"/>
                <a:ea typeface="Bookman Old Style"/>
                <a:cs typeface="Bookman Old Style"/>
                <a:sym typeface="Bookman Old Style"/>
              </a:rPr>
              <a:t>permis</a:t>
            </a:r>
            <a:r>
              <a:rPr lang="en-US" sz="1600" dirty="0">
                <a:latin typeface="Bookman Old Style"/>
                <a:ea typeface="Bookman Old Style"/>
                <a:cs typeface="Bookman Old Style"/>
                <a:sym typeface="Bookman Old Style"/>
              </a:rPr>
              <a:t> de </a:t>
            </a:r>
            <a:r>
              <a:rPr lang="en-US" sz="1600" dirty="0" err="1">
                <a:latin typeface="Bookman Old Style"/>
                <a:ea typeface="Bookman Old Style"/>
                <a:cs typeface="Bookman Old Style"/>
                <a:sym typeface="Bookman Old Style"/>
              </a:rPr>
              <a:t>constater</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l'absence</a:t>
            </a:r>
            <a:r>
              <a:rPr lang="en-US" sz="1600" dirty="0">
                <a:latin typeface="Bookman Old Style"/>
                <a:ea typeface="Bookman Old Style"/>
                <a:cs typeface="Bookman Old Style"/>
                <a:sym typeface="Bookman Old Style"/>
              </a:rPr>
              <a:t> de </a:t>
            </a:r>
            <a:r>
              <a:rPr lang="en-US" sz="1600" dirty="0" err="1">
                <a:latin typeface="Bookman Old Style"/>
                <a:ea typeface="Bookman Old Style"/>
                <a:cs typeface="Bookman Old Style"/>
                <a:sym typeface="Bookman Old Style"/>
              </a:rPr>
              <a:t>procédures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opérationnelles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normalisées</a:t>
            </a:r>
            <a:r>
              <a:rPr lang="en-US" sz="1600" dirty="0">
                <a:latin typeface="Bookman Old Style"/>
                <a:ea typeface="Bookman Old Style"/>
                <a:cs typeface="Bookman Old Style"/>
                <a:sym typeface="Bookman Old Style"/>
              </a:rPr>
              <a:t> (POS) pour les structures </a:t>
            </a:r>
            <a:r>
              <a:rPr lang="en-US" sz="1600" dirty="0" err="1">
                <a:latin typeface="Bookman Old Style"/>
                <a:ea typeface="Bookman Old Style"/>
                <a:cs typeface="Bookman Old Style"/>
                <a:sym typeface="Bookman Old Style"/>
              </a:rPr>
              <a:t>régionales</a:t>
            </a:r>
            <a:r>
              <a:rPr lang="en-US" sz="1600" dirty="0">
                <a:latin typeface="Bookman Old Style"/>
                <a:ea typeface="Bookman Old Style"/>
                <a:cs typeface="Bookman Old Style"/>
                <a:sym typeface="Bookman Old Style"/>
              </a:rPr>
              <a:t>.</a:t>
            </a:r>
            <a:endParaRPr dirty="0"/>
          </a:p>
          <a:p>
            <a:pPr marL="109537" lvl="0" indent="0" algn="just" rtl="0">
              <a:spcBef>
                <a:spcPts val="400"/>
              </a:spcBef>
              <a:spcAft>
                <a:spcPts val="0"/>
              </a:spcAft>
              <a:buSzPts val="1088"/>
              <a:buFont typeface="Noto Sans Symbols"/>
              <a:buNone/>
            </a:pPr>
            <a:r>
              <a:rPr lang="en-US" sz="1600" b="1" dirty="0" err="1">
                <a:latin typeface="Bookman Old Style"/>
                <a:ea typeface="Bookman Old Style"/>
                <a:cs typeface="Bookman Old Style"/>
                <a:sym typeface="Bookman Old Style"/>
              </a:rPr>
              <a:t>Risques</a:t>
            </a:r>
            <a:r>
              <a:rPr lang="en-US" sz="1600" b="1" dirty="0">
                <a:latin typeface="Bookman Old Style"/>
                <a:ea typeface="Bookman Old Style"/>
                <a:cs typeface="Bookman Old Style"/>
                <a:sym typeface="Bookman Old Style"/>
              </a:rPr>
              <a:t>/implications </a:t>
            </a:r>
            <a:r>
              <a:rPr lang="en-US" sz="1600" dirty="0">
                <a:latin typeface="Bookman Old Style"/>
                <a:ea typeface="Bookman Old Style"/>
                <a:cs typeface="Bookman Old Style"/>
                <a:sym typeface="Bookman Old Style"/>
              </a:rPr>
              <a:t>:</a:t>
            </a:r>
            <a:endParaRPr dirty="0"/>
          </a:p>
          <a:p>
            <a:pPr marL="109537" lvl="0" indent="0" algn="just" rtl="0">
              <a:spcBef>
                <a:spcPts val="400"/>
              </a:spcBef>
              <a:spcAft>
                <a:spcPts val="0"/>
              </a:spcAft>
              <a:buSzPts val="1088"/>
              <a:buFont typeface="Noto Sans Symbols"/>
              <a:buNone/>
            </a:pPr>
            <a:r>
              <a:rPr lang="en-US" sz="1600" dirty="0">
                <a:latin typeface="Bookman Old Style"/>
                <a:ea typeface="Bookman Old Style"/>
                <a:cs typeface="Bookman Old Style"/>
                <a:sym typeface="Bookman Old Style"/>
              </a:rPr>
              <a:t>Les </a:t>
            </a:r>
            <a:r>
              <a:rPr lang="en-US" sz="1600" dirty="0" err="1">
                <a:latin typeface="Bookman Old Style"/>
                <a:ea typeface="Bookman Old Style"/>
                <a:cs typeface="Bookman Old Style"/>
                <a:sym typeface="Bookman Old Style"/>
              </a:rPr>
              <a:t>risques</a:t>
            </a:r>
            <a:r>
              <a:rPr lang="en-US" sz="1600" dirty="0">
                <a:latin typeface="Bookman Old Style"/>
                <a:ea typeface="Bookman Old Style"/>
                <a:cs typeface="Bookman Old Style"/>
                <a:sym typeface="Bookman Old Style"/>
              </a:rPr>
              <a:t>/implications de </a:t>
            </a:r>
            <a:r>
              <a:rPr lang="en-US" sz="1600" dirty="0" err="1">
                <a:latin typeface="Bookman Old Style"/>
                <a:ea typeface="Bookman Old Style"/>
                <a:cs typeface="Bookman Old Style"/>
                <a:sym typeface="Bookman Old Style"/>
              </a:rPr>
              <a:t>nos</a:t>
            </a:r>
            <a:r>
              <a:rPr lang="en-US" sz="1600" dirty="0">
                <a:latin typeface="Bookman Old Style"/>
                <a:ea typeface="Bookman Old Style"/>
                <a:cs typeface="Bookman Old Style"/>
                <a:sym typeface="Bookman Old Style"/>
              </a:rPr>
              <a:t> constatations </a:t>
            </a:r>
            <a:r>
              <a:rPr lang="en-US" sz="1600" dirty="0" err="1">
                <a:latin typeface="Bookman Old Style"/>
                <a:ea typeface="Bookman Old Style"/>
                <a:cs typeface="Bookman Old Style"/>
                <a:sym typeface="Bookman Old Style"/>
              </a:rPr>
              <a:t>sont</a:t>
            </a:r>
            <a:r>
              <a:rPr lang="en-US" sz="1600" dirty="0">
                <a:latin typeface="Bookman Old Style"/>
                <a:ea typeface="Bookman Old Style"/>
                <a:cs typeface="Bookman Old Style"/>
                <a:sym typeface="Bookman Old Style"/>
              </a:rPr>
              <a:t>, entre </a:t>
            </a:r>
            <a:r>
              <a:rPr lang="en-US" sz="1600" dirty="0" err="1">
                <a:latin typeface="Bookman Old Style"/>
                <a:ea typeface="Bookman Old Style"/>
                <a:cs typeface="Bookman Old Style"/>
                <a:sym typeface="Bookman Old Style"/>
              </a:rPr>
              <a:t>autres</a:t>
            </a:r>
            <a:r>
              <a:rPr lang="en-US" sz="1600" dirty="0">
                <a:latin typeface="Bookman Old Style"/>
                <a:ea typeface="Bookman Old Style"/>
                <a:cs typeface="Bookman Old Style"/>
                <a:sym typeface="Bookman Old Style"/>
              </a:rPr>
              <a:t>, les </a:t>
            </a:r>
            <a:r>
              <a:rPr lang="en-US" sz="1600" dirty="0" err="1">
                <a:latin typeface="Bookman Old Style"/>
                <a:ea typeface="Bookman Old Style"/>
                <a:cs typeface="Bookman Old Style"/>
                <a:sym typeface="Bookman Old Style"/>
              </a:rPr>
              <a:t>suivants</a:t>
            </a:r>
            <a:r>
              <a:rPr lang="en-US" sz="1600" dirty="0">
                <a:latin typeface="Bookman Old Style"/>
                <a:ea typeface="Bookman Old Style"/>
                <a:cs typeface="Bookman Old Style"/>
                <a:sym typeface="Bookman Old Style"/>
              </a:rPr>
              <a:t> :</a:t>
            </a:r>
            <a:endParaRPr dirty="0"/>
          </a:p>
          <a:p>
            <a:pPr marL="620713" lvl="1" indent="-228600" algn="just" rtl="0">
              <a:spcBef>
                <a:spcPts val="325"/>
              </a:spcBef>
              <a:spcAft>
                <a:spcPts val="0"/>
              </a:spcAft>
              <a:buSzPts val="1600"/>
              <a:buFont typeface="Noto Sans Symbols"/>
              <a:buChar char="❖"/>
            </a:pPr>
            <a:r>
              <a:rPr lang="en-US" sz="1600" dirty="0">
                <a:latin typeface="Bookman Old Style"/>
                <a:ea typeface="Bookman Old Style"/>
                <a:cs typeface="Bookman Old Style"/>
                <a:sym typeface="Bookman Old Style"/>
              </a:rPr>
              <a:t>Absence de base pour la gestion des </a:t>
            </a:r>
            <a:r>
              <a:rPr lang="en-US" sz="1600" dirty="0" err="1">
                <a:latin typeface="Bookman Old Style"/>
                <a:ea typeface="Bookman Old Style"/>
                <a:cs typeface="Bookman Old Style"/>
                <a:sym typeface="Bookman Old Style"/>
              </a:rPr>
              <a:t>activités</a:t>
            </a:r>
            <a:r>
              <a:rPr lang="en-US" sz="1600" dirty="0">
                <a:latin typeface="Bookman Old Style"/>
                <a:ea typeface="Bookman Old Style"/>
                <a:cs typeface="Bookman Old Style"/>
                <a:sym typeface="Bookman Old Style"/>
              </a:rPr>
              <a:t>.</a:t>
            </a:r>
            <a:endParaRPr dirty="0"/>
          </a:p>
          <a:p>
            <a:pPr marL="620713" lvl="1" indent="-228600" algn="just" rtl="0">
              <a:spcBef>
                <a:spcPts val="325"/>
              </a:spcBef>
              <a:spcAft>
                <a:spcPts val="0"/>
              </a:spcAft>
              <a:buSzPts val="1600"/>
              <a:buFont typeface="Noto Sans Symbols"/>
              <a:buChar char="❖"/>
            </a:pPr>
            <a:r>
              <a:rPr lang="en-US" sz="1600" dirty="0" err="1">
                <a:latin typeface="Bookman Old Style"/>
                <a:ea typeface="Bookman Old Style"/>
                <a:cs typeface="Bookman Old Style"/>
                <a:sym typeface="Bookman Old Style"/>
              </a:rPr>
              <a:t>Risque</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élevé</a:t>
            </a:r>
            <a:r>
              <a:rPr lang="en-US" sz="1600" dirty="0">
                <a:latin typeface="Bookman Old Style"/>
                <a:ea typeface="Bookman Old Style"/>
                <a:cs typeface="Bookman Old Style"/>
                <a:sym typeface="Bookman Old Style"/>
              </a:rPr>
              <a:t> pour la </a:t>
            </a:r>
            <a:r>
              <a:rPr lang="en-US" sz="1600" dirty="0" err="1">
                <a:latin typeface="Bookman Old Style"/>
                <a:ea typeface="Bookman Old Style"/>
                <a:cs typeface="Bookman Old Style"/>
                <a:sym typeface="Bookman Old Style"/>
              </a:rPr>
              <a:t>continuité</a:t>
            </a:r>
            <a:r>
              <a:rPr lang="en-US" sz="1600" dirty="0">
                <a:latin typeface="Bookman Old Style"/>
                <a:ea typeface="Bookman Old Style"/>
                <a:cs typeface="Bookman Old Style"/>
                <a:sym typeface="Bookman Old Style"/>
              </a:rPr>
              <a:t> de </a:t>
            </a:r>
            <a:r>
              <a:rPr lang="en-US" sz="1600" dirty="0" err="1">
                <a:latin typeface="Bookman Old Style"/>
                <a:ea typeface="Bookman Old Style"/>
                <a:cs typeface="Bookman Old Style"/>
                <a:sym typeface="Bookman Old Style"/>
              </a:rPr>
              <a:t>l'exploitation</a:t>
            </a:r>
            <a:r>
              <a:rPr lang="en-US" sz="1600" dirty="0">
                <a:latin typeface="Bookman Old Style"/>
                <a:ea typeface="Bookman Old Style"/>
                <a:cs typeface="Bookman Old Style"/>
                <a:sym typeface="Bookman Old Style"/>
              </a:rPr>
              <a:t> ; et</a:t>
            </a:r>
            <a:endParaRPr dirty="0"/>
          </a:p>
          <a:p>
            <a:pPr marL="620713" lvl="1" indent="-228600" algn="just" rtl="0">
              <a:spcBef>
                <a:spcPts val="325"/>
              </a:spcBef>
              <a:spcAft>
                <a:spcPts val="0"/>
              </a:spcAft>
              <a:buSzPts val="1600"/>
              <a:buFont typeface="Noto Sans Symbols"/>
              <a:buChar char="❖"/>
            </a:pPr>
            <a:r>
              <a:rPr lang="en-US" sz="1600" dirty="0">
                <a:latin typeface="Bookman Old Style"/>
                <a:ea typeface="Bookman Old Style"/>
                <a:cs typeface="Bookman Old Style"/>
                <a:sym typeface="Bookman Old Style"/>
              </a:rPr>
              <a:t>Elle </a:t>
            </a:r>
            <a:r>
              <a:rPr lang="en-US" sz="1600" dirty="0" err="1">
                <a:latin typeface="Bookman Old Style"/>
                <a:ea typeface="Bookman Old Style"/>
                <a:cs typeface="Bookman Old Style"/>
                <a:sym typeface="Bookman Old Style"/>
              </a:rPr>
              <a:t>permet</a:t>
            </a:r>
            <a:r>
              <a:rPr lang="en-US" sz="1600" dirty="0">
                <a:latin typeface="Bookman Old Style"/>
                <a:ea typeface="Bookman Old Style"/>
                <a:cs typeface="Bookman Old Style"/>
                <a:sym typeface="Bookman Old Style"/>
              </a:rPr>
              <a:t> de </a:t>
            </a:r>
            <a:r>
              <a:rPr lang="en-US" sz="1600" dirty="0" err="1">
                <a:latin typeface="Bookman Old Style"/>
                <a:ea typeface="Bookman Old Style"/>
                <a:cs typeface="Bookman Old Style"/>
                <a:sym typeface="Bookman Old Style"/>
              </a:rPr>
              <a:t>désigner</a:t>
            </a:r>
            <a:r>
              <a:rPr lang="en-US" sz="1600" dirty="0">
                <a:latin typeface="Bookman Old Style"/>
                <a:ea typeface="Bookman Old Style"/>
                <a:cs typeface="Bookman Old Style"/>
                <a:sym typeface="Bookman Old Style"/>
              </a:rPr>
              <a:t> des </a:t>
            </a:r>
            <a:r>
              <a:rPr lang="en-US" sz="1600" dirty="0" err="1">
                <a:latin typeface="Bookman Old Style"/>
                <a:ea typeface="Bookman Old Style"/>
                <a:cs typeface="Bookman Old Style"/>
                <a:sym typeface="Bookman Old Style"/>
              </a:rPr>
              <a:t>boucs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émissaires</a:t>
            </a:r>
            <a:r>
              <a:rPr lang="en-US" sz="1600" dirty="0">
                <a:latin typeface="Bookman Old Style"/>
                <a:ea typeface="Bookman Old Style"/>
                <a:cs typeface="Bookman Old Style"/>
                <a:sym typeface="Bookman Old Style"/>
              </a:rPr>
              <a:t>.</a:t>
            </a:r>
            <a:endParaRPr dirty="0"/>
          </a:p>
          <a:p>
            <a:pPr marL="109537" lvl="0" indent="0" algn="l" rtl="0">
              <a:spcBef>
                <a:spcPts val="400"/>
              </a:spcBef>
              <a:spcAft>
                <a:spcPts val="0"/>
              </a:spcAft>
              <a:buSzPts val="1224"/>
              <a:buFont typeface="Noto Sans Symbols"/>
              <a:buNone/>
            </a:pPr>
            <a:endParaRPr sz="1800" dirty="0">
              <a:latin typeface="Bookman Old Style"/>
              <a:ea typeface="Bookman Old Style"/>
              <a:cs typeface="Bookman Old Style"/>
              <a:sym typeface="Bookman Old Style"/>
            </a:endParaRPr>
          </a:p>
          <a:p>
            <a:pPr marL="365125" lvl="0" indent="-177864" algn="l" rtl="0">
              <a:spcBef>
                <a:spcPts val="400"/>
              </a:spcBef>
              <a:spcAft>
                <a:spcPts val="0"/>
              </a:spcAft>
              <a:buSzPts val="1224"/>
              <a:buNone/>
            </a:pPr>
            <a:endParaRPr sz="1800" dirty="0">
              <a:latin typeface="Bookman Old Style"/>
              <a:ea typeface="Bookman Old Style"/>
              <a:cs typeface="Bookman Old Style"/>
              <a:sym typeface="Bookman Old Style"/>
            </a:endParaRPr>
          </a:p>
          <a:p>
            <a:pPr marL="109537" lvl="0" indent="0" algn="l" rtl="0">
              <a:spcBef>
                <a:spcPts val="400"/>
              </a:spcBef>
              <a:spcAft>
                <a:spcPts val="0"/>
              </a:spcAft>
              <a:buSzPts val="1224"/>
              <a:buFont typeface="Noto Sans Symbols"/>
              <a:buNone/>
            </a:pPr>
            <a:endParaRPr sz="1800" dirty="0">
              <a:latin typeface="Bookman Old Style"/>
              <a:ea typeface="Bookman Old Style"/>
              <a:cs typeface="Bookman Old Style"/>
              <a:sym typeface="Bookman Old Style"/>
            </a:endParaRPr>
          </a:p>
          <a:p>
            <a:pPr marL="365125" lvl="0" indent="-134683" algn="l" rtl="0">
              <a:spcBef>
                <a:spcPts val="400"/>
              </a:spcBef>
              <a:spcAft>
                <a:spcPts val="0"/>
              </a:spcAft>
              <a:buSzPts val="1904"/>
              <a:buNone/>
            </a:pPr>
            <a:endParaRPr sz="2800" dirty="0"/>
          </a:p>
          <a:p>
            <a:pPr marL="109537" lvl="0" indent="0" algn="l" rtl="0">
              <a:spcBef>
                <a:spcPts val="400"/>
              </a:spcBef>
              <a:spcAft>
                <a:spcPts val="0"/>
              </a:spcAft>
              <a:buSzPts val="1904"/>
              <a:buFont typeface="Noto Sans Symbols"/>
              <a:buNone/>
            </a:pPr>
            <a:endParaRPr sz="2800" dirty="0"/>
          </a:p>
        </p:txBody>
      </p:sp>
      <p:pic>
        <p:nvPicPr>
          <p:cNvPr id="220" name="Google Shape;220;p12"/>
          <p:cNvPicPr preferRelativeResize="0"/>
          <p:nvPr/>
        </p:nvPicPr>
        <p:blipFill rotWithShape="1">
          <a:blip r:embed="rId3">
            <a:alphaModFix/>
          </a:blip>
          <a:srcRect/>
          <a:stretch/>
        </p:blipFill>
        <p:spPr>
          <a:xfrm>
            <a:off x="323850" y="404813"/>
            <a:ext cx="1008063" cy="647700"/>
          </a:xfrm>
          <a:prstGeom prst="rect">
            <a:avLst/>
          </a:prstGeom>
          <a:noFill/>
          <a:ln>
            <a:noFill/>
          </a:ln>
        </p:spPr>
      </p:pic>
      <p:sp>
        <p:nvSpPr>
          <p:cNvPr id="221" name="Google Shape;221;p12"/>
          <p:cNvSpPr txBox="1">
            <a:spLocks noGrp="1"/>
          </p:cNvSpPr>
          <p:nvPr>
            <p:ph type="title"/>
          </p:nvPr>
        </p:nvSpPr>
        <p:spPr>
          <a:xfrm>
            <a:off x="142876" y="188640"/>
            <a:ext cx="8533580" cy="1008112"/>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400" dirty="0"/>
              <a:t>2022 Rapport du </a:t>
            </a:r>
            <a:r>
              <a:rPr lang="en-US" sz="1400" dirty="0" err="1"/>
              <a:t>Comité</a:t>
            </a:r>
            <a:r>
              <a:rPr lang="en-US" sz="1400" dirty="0"/>
              <a:t> </a:t>
            </a:r>
            <a:r>
              <a:rPr lang="en-US" sz="1400" dirty="0" err="1"/>
              <a:t>d'audit</a:t>
            </a:r>
            <a:r>
              <a:rPr lang="en-US" sz="1400" dirty="0"/>
              <a:t> de </a:t>
            </a:r>
            <a:r>
              <a:rPr lang="en-US" sz="1400" dirty="0" err="1"/>
              <a:t>l'OMD</a:t>
            </a:r>
            <a:r>
              <a:rPr lang="en-US" sz="1400" dirty="0"/>
              <a:t>-AOC</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3"/>
          <p:cNvSpPr txBox="1">
            <a:spLocks noGrp="1"/>
          </p:cNvSpPr>
          <p:nvPr>
            <p:ph type="body" idx="1"/>
          </p:nvPr>
        </p:nvSpPr>
        <p:spPr>
          <a:xfrm>
            <a:off x="142875" y="1412875"/>
            <a:ext cx="8532813" cy="720725"/>
          </a:xfrm>
          <a:prstGeom prst="rect">
            <a:avLst/>
          </a:prstGeom>
          <a:noFill/>
          <a:ln>
            <a:noFill/>
          </a:ln>
        </p:spPr>
        <p:txBody>
          <a:bodyPr spcFirstLastPara="1" wrap="square" lIns="91425" tIns="45700" rIns="91425" bIns="45700" anchor="t" anchorCtr="0">
            <a:noAutofit/>
          </a:bodyPr>
          <a:lstStyle/>
          <a:p>
            <a:pPr marL="107950" lvl="0" indent="0" algn="l" rtl="0">
              <a:lnSpc>
                <a:spcPct val="150000"/>
              </a:lnSpc>
              <a:spcBef>
                <a:spcPts val="0"/>
              </a:spcBef>
              <a:spcAft>
                <a:spcPts val="0"/>
              </a:spcAft>
              <a:buSzPts val="1224"/>
              <a:buFont typeface="Noto Sans Symbols"/>
              <a:buNone/>
            </a:pPr>
            <a:r>
              <a:rPr lang="en-US" sz="1800" b="1">
                <a:latin typeface="Times New Roman"/>
                <a:ea typeface="Times New Roman"/>
                <a:cs typeface="Times New Roman"/>
                <a:sym typeface="Times New Roman"/>
              </a:rPr>
              <a:t>CONSTATATIONS DE L'AUDIT SUITE :</a:t>
            </a:r>
            <a:endParaRPr/>
          </a:p>
          <a:p>
            <a:pPr marL="107950" lvl="0" indent="0" algn="l" rtl="0">
              <a:spcBef>
                <a:spcPts val="400"/>
              </a:spcBef>
              <a:spcAft>
                <a:spcPts val="0"/>
              </a:spcAft>
              <a:buSzPts val="1224"/>
              <a:buFont typeface="Noto Sans Symbols"/>
              <a:buNone/>
            </a:pPr>
            <a:endParaRPr sz="1800">
              <a:latin typeface="Bookman Old Style"/>
              <a:ea typeface="Bookman Old Style"/>
              <a:cs typeface="Bookman Old Style"/>
              <a:sym typeface="Bookman Old Style"/>
            </a:endParaRPr>
          </a:p>
          <a:p>
            <a:pPr marL="107950" lvl="0" indent="0" algn="just" rtl="0">
              <a:spcBef>
                <a:spcPts val="400"/>
              </a:spcBef>
              <a:spcAft>
                <a:spcPts val="0"/>
              </a:spcAft>
              <a:buSzPts val="1088"/>
              <a:buFont typeface="Noto Sans Symbols"/>
              <a:buNone/>
            </a:pPr>
            <a:r>
              <a:rPr lang="en-US" sz="1600" b="1">
                <a:latin typeface="Bookman Old Style"/>
                <a:ea typeface="Bookman Old Style"/>
                <a:cs typeface="Bookman Old Style"/>
                <a:sym typeface="Bookman Old Style"/>
              </a:rPr>
              <a:t>2.0 Fonctionnement des fonds régionaux à partir d'un compte personnel </a:t>
            </a:r>
            <a:endParaRPr/>
          </a:p>
          <a:p>
            <a:pPr marL="107950" lvl="0" indent="0" algn="just" rtl="0">
              <a:spcBef>
                <a:spcPts val="400"/>
              </a:spcBef>
              <a:spcAft>
                <a:spcPts val="0"/>
              </a:spcAft>
              <a:buSzPts val="1088"/>
              <a:buFont typeface="Noto Sans Symbols"/>
              <a:buNone/>
            </a:pPr>
            <a:r>
              <a:rPr lang="en-US" sz="1600" b="1">
                <a:latin typeface="Bookman Old Style"/>
                <a:ea typeface="Bookman Old Style"/>
                <a:cs typeface="Bookman Old Style"/>
                <a:sym typeface="Bookman Old Style"/>
              </a:rPr>
              <a:t>Critères :</a:t>
            </a:r>
            <a:endParaRPr sz="2000">
              <a:latin typeface="Bookman Old Style"/>
              <a:ea typeface="Bookman Old Style"/>
              <a:cs typeface="Bookman Old Style"/>
              <a:sym typeface="Bookman Old Style"/>
            </a:endParaRPr>
          </a:p>
          <a:p>
            <a:pPr marL="107950" lvl="0" indent="0" algn="just" rtl="0">
              <a:lnSpc>
                <a:spcPct val="105000"/>
              </a:lnSpc>
              <a:spcBef>
                <a:spcPts val="900"/>
              </a:spcBef>
              <a:spcAft>
                <a:spcPts val="0"/>
              </a:spcAft>
              <a:buSzPts val="1088"/>
              <a:buFont typeface="Noto Sans Symbols"/>
              <a:buNone/>
            </a:pPr>
            <a:r>
              <a:rPr lang="en-US" sz="1600">
                <a:latin typeface="Bookman Old Style"/>
                <a:ea typeface="Bookman Old Style"/>
                <a:cs typeface="Bookman Old Style"/>
                <a:sym typeface="Bookman Old Style"/>
              </a:rPr>
              <a:t>Les institutions sont tenues d'exercer leurs activités financières à partir de leurs comptes. Ceci dans le but de favoriser la responsabilité et la transparence.</a:t>
            </a:r>
            <a:endParaRPr/>
          </a:p>
          <a:p>
            <a:pPr marL="107950" lvl="0" indent="0" algn="just" rtl="0">
              <a:spcBef>
                <a:spcPts val="0"/>
              </a:spcBef>
              <a:spcAft>
                <a:spcPts val="0"/>
              </a:spcAft>
              <a:buSzPts val="1088"/>
              <a:buFont typeface="Noto Sans Symbols"/>
              <a:buNone/>
            </a:pPr>
            <a:r>
              <a:rPr lang="en-US" sz="1600" b="1">
                <a:latin typeface="Bookman Old Style"/>
                <a:ea typeface="Bookman Old Style"/>
                <a:cs typeface="Bookman Old Style"/>
                <a:sym typeface="Bookman Old Style"/>
              </a:rPr>
              <a:t>  Résultats :</a:t>
            </a:r>
            <a:endParaRPr/>
          </a:p>
          <a:p>
            <a:pPr marL="107950" lvl="0" indent="0" algn="just" rtl="0">
              <a:lnSpc>
                <a:spcPct val="107000"/>
              </a:lnSpc>
              <a:spcBef>
                <a:spcPts val="900"/>
              </a:spcBef>
              <a:spcAft>
                <a:spcPts val="0"/>
              </a:spcAft>
              <a:buSzPts val="1088"/>
              <a:buFont typeface="Noto Sans Symbols"/>
              <a:buNone/>
            </a:pPr>
            <a:r>
              <a:rPr lang="en-US" sz="1600">
                <a:latin typeface="Bookman Old Style"/>
                <a:ea typeface="Bookman Old Style"/>
                <a:cs typeface="Bookman Old Style"/>
                <a:sym typeface="Bookman Old Style"/>
              </a:rPr>
              <a:t>L'audit a permis de constater l'absence de compte pour les structures régionales. Les relevés bancaires demandés n'ont pas pu être communiqués au motif qu'il s'agit de comptes personnels. Il a été constaté que le compte personnel des responsables des structures régionales était utilisé pour toutes les transactions financières (en particulier tous les transferts de fonds) provenant du gestionnaire du Fonds.</a:t>
            </a:r>
            <a:endParaRPr/>
          </a:p>
          <a:p>
            <a:pPr marL="107950" lvl="0" indent="0" algn="l" rtl="0">
              <a:spcBef>
                <a:spcPts val="400"/>
              </a:spcBef>
              <a:spcAft>
                <a:spcPts val="0"/>
              </a:spcAft>
              <a:buSzPts val="1224"/>
              <a:buFont typeface="Noto Sans Symbols"/>
              <a:buNone/>
            </a:pPr>
            <a:endParaRPr sz="1800">
              <a:latin typeface="Bookman Old Style"/>
              <a:ea typeface="Bookman Old Style"/>
              <a:cs typeface="Bookman Old Style"/>
              <a:sym typeface="Bookman Old Style"/>
            </a:endParaRPr>
          </a:p>
          <a:p>
            <a:pPr marL="107950" lvl="0" indent="0" algn="l" rtl="0">
              <a:spcBef>
                <a:spcPts val="400"/>
              </a:spcBef>
              <a:spcAft>
                <a:spcPts val="0"/>
              </a:spcAft>
              <a:buSzPts val="1224"/>
              <a:buNone/>
            </a:pPr>
            <a:endParaRPr sz="1800">
              <a:latin typeface="Bookman Old Style"/>
              <a:ea typeface="Bookman Old Style"/>
              <a:cs typeface="Bookman Old Style"/>
              <a:sym typeface="Bookman Old Style"/>
            </a:endParaRPr>
          </a:p>
          <a:p>
            <a:pPr marL="107950" lvl="0" indent="0" algn="l" rtl="0">
              <a:spcBef>
                <a:spcPts val="400"/>
              </a:spcBef>
              <a:spcAft>
                <a:spcPts val="0"/>
              </a:spcAft>
              <a:buSzPts val="1224"/>
              <a:buFont typeface="Noto Sans Symbols"/>
              <a:buNone/>
            </a:pPr>
            <a:endParaRPr sz="1800">
              <a:latin typeface="Bookman Old Style"/>
              <a:ea typeface="Bookman Old Style"/>
              <a:cs typeface="Bookman Old Style"/>
              <a:sym typeface="Bookman Old Style"/>
            </a:endParaRPr>
          </a:p>
          <a:p>
            <a:pPr marL="107950" lvl="0" indent="0" algn="l" rtl="0">
              <a:spcBef>
                <a:spcPts val="400"/>
              </a:spcBef>
              <a:spcAft>
                <a:spcPts val="0"/>
              </a:spcAft>
              <a:buSzPts val="1904"/>
              <a:buNone/>
            </a:pPr>
            <a:endParaRPr sz="2800"/>
          </a:p>
          <a:p>
            <a:pPr marL="107950" lvl="0" indent="0" algn="l" rtl="0">
              <a:spcBef>
                <a:spcPts val="400"/>
              </a:spcBef>
              <a:spcAft>
                <a:spcPts val="0"/>
              </a:spcAft>
              <a:buSzPts val="1904"/>
              <a:buFont typeface="Noto Sans Symbols"/>
              <a:buNone/>
            </a:pPr>
            <a:endParaRPr sz="2800"/>
          </a:p>
        </p:txBody>
      </p:sp>
      <p:pic>
        <p:nvPicPr>
          <p:cNvPr id="228" name="Google Shape;228;p13"/>
          <p:cNvPicPr preferRelativeResize="0"/>
          <p:nvPr/>
        </p:nvPicPr>
        <p:blipFill rotWithShape="1">
          <a:blip r:embed="rId3">
            <a:alphaModFix/>
          </a:blip>
          <a:srcRect/>
          <a:stretch/>
        </p:blipFill>
        <p:spPr>
          <a:xfrm>
            <a:off x="323850" y="404813"/>
            <a:ext cx="1008063" cy="647700"/>
          </a:xfrm>
          <a:prstGeom prst="rect">
            <a:avLst/>
          </a:prstGeom>
          <a:noFill/>
          <a:ln>
            <a:noFill/>
          </a:ln>
        </p:spPr>
      </p:pic>
      <p:sp>
        <p:nvSpPr>
          <p:cNvPr id="229" name="Google Shape;229;p13"/>
          <p:cNvSpPr txBox="1">
            <a:spLocks noGrp="1"/>
          </p:cNvSpPr>
          <p:nvPr>
            <p:ph type="title"/>
          </p:nvPr>
        </p:nvSpPr>
        <p:spPr>
          <a:xfrm>
            <a:off x="142876" y="188640"/>
            <a:ext cx="8533580" cy="1008112"/>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400" dirty="0"/>
              <a:t>2022 Rapport du </a:t>
            </a:r>
            <a:r>
              <a:rPr lang="en-US" sz="1400" dirty="0" err="1"/>
              <a:t>Comité</a:t>
            </a:r>
            <a:r>
              <a:rPr lang="en-US" sz="1400" dirty="0"/>
              <a:t> </a:t>
            </a:r>
            <a:r>
              <a:rPr lang="en-US" sz="1400" dirty="0" err="1"/>
              <a:t>d'audit</a:t>
            </a:r>
            <a:r>
              <a:rPr lang="en-US" sz="1400" dirty="0"/>
              <a:t> de </a:t>
            </a:r>
            <a:r>
              <a:rPr lang="en-US" sz="1400" dirty="0" err="1"/>
              <a:t>l'OMD</a:t>
            </a:r>
            <a:r>
              <a:rPr lang="en-US" sz="1400" dirty="0"/>
              <a:t>-AOC</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14"/>
          <p:cNvPicPr preferRelativeResize="0"/>
          <p:nvPr/>
        </p:nvPicPr>
        <p:blipFill rotWithShape="1">
          <a:blip r:embed="rId3">
            <a:alphaModFix/>
          </a:blip>
          <a:srcRect/>
          <a:stretch/>
        </p:blipFill>
        <p:spPr>
          <a:xfrm>
            <a:off x="323850" y="404813"/>
            <a:ext cx="1008063" cy="647700"/>
          </a:xfrm>
          <a:prstGeom prst="rect">
            <a:avLst/>
          </a:prstGeom>
          <a:noFill/>
          <a:ln>
            <a:noFill/>
          </a:ln>
        </p:spPr>
      </p:pic>
      <p:sp>
        <p:nvSpPr>
          <p:cNvPr id="236" name="Google Shape;236;p14"/>
          <p:cNvSpPr txBox="1">
            <a:spLocks noGrp="1"/>
          </p:cNvSpPr>
          <p:nvPr>
            <p:ph type="body" idx="1"/>
          </p:nvPr>
        </p:nvSpPr>
        <p:spPr>
          <a:xfrm>
            <a:off x="457200" y="1522413"/>
            <a:ext cx="8229600" cy="1660525"/>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1088"/>
              <a:buFont typeface="Noto Sans Symbols"/>
              <a:buNone/>
            </a:pPr>
            <a:r>
              <a:rPr lang="en-US" sz="1600" b="1">
                <a:latin typeface="Bookman Old Style"/>
                <a:ea typeface="Bookman Old Style"/>
                <a:cs typeface="Bookman Old Style"/>
                <a:sym typeface="Bookman Old Style"/>
              </a:rPr>
              <a:t>Risques/implications :</a:t>
            </a:r>
            <a:endParaRPr/>
          </a:p>
          <a:p>
            <a:pPr marL="0" lvl="0" indent="0" algn="just" rtl="0">
              <a:spcBef>
                <a:spcPts val="895"/>
              </a:spcBef>
              <a:spcAft>
                <a:spcPts val="0"/>
              </a:spcAft>
              <a:buSzPts val="1088"/>
              <a:buFont typeface="Noto Sans Symbols"/>
              <a:buNone/>
            </a:pPr>
            <a:r>
              <a:rPr lang="en-US" sz="1600">
                <a:latin typeface="Bookman Old Style"/>
                <a:ea typeface="Bookman Old Style"/>
                <a:cs typeface="Bookman Old Style"/>
                <a:sym typeface="Bookman Old Style"/>
              </a:rPr>
              <a:t>Les risques/implications de nos constatations sont, entre autres, les suivants :</a:t>
            </a:r>
            <a:endParaRPr/>
          </a:p>
          <a:p>
            <a:pPr marL="342900" lvl="0" indent="-342900" algn="just" rtl="0">
              <a:spcBef>
                <a:spcPts val="905"/>
              </a:spcBef>
              <a:spcAft>
                <a:spcPts val="0"/>
              </a:spcAft>
              <a:buSzPts val="1000"/>
              <a:buFont typeface="Noto Sans Symbols"/>
              <a:buChar char="❖"/>
            </a:pPr>
            <a:r>
              <a:rPr lang="en-US" sz="1600">
                <a:latin typeface="Bookman Old Style"/>
                <a:ea typeface="Bookman Old Style"/>
                <a:cs typeface="Bookman Old Style"/>
                <a:sym typeface="Bookman Old Style"/>
              </a:rPr>
              <a:t>Inaccessibilité des relevés de compte pour l'examen de l'audit ;</a:t>
            </a:r>
            <a:endParaRPr/>
          </a:p>
          <a:p>
            <a:pPr marL="342900" lvl="0" indent="-342900" algn="just" rtl="0">
              <a:lnSpc>
                <a:spcPct val="75312"/>
              </a:lnSpc>
              <a:spcBef>
                <a:spcPts val="400"/>
              </a:spcBef>
              <a:spcAft>
                <a:spcPts val="0"/>
              </a:spcAft>
              <a:buSzPts val="1000"/>
              <a:buFont typeface="Noto Sans Symbols"/>
              <a:buChar char="❖"/>
            </a:pPr>
            <a:r>
              <a:rPr lang="en-US" sz="1600">
                <a:latin typeface="Bookman Old Style"/>
                <a:ea typeface="Bookman Old Style"/>
                <a:cs typeface="Bookman Old Style"/>
                <a:sym typeface="Bookman Old Style"/>
              </a:rPr>
              <a:t>un éventuel détournement ou une mauvaise affectation des fonds ; et</a:t>
            </a:r>
            <a:endParaRPr/>
          </a:p>
          <a:p>
            <a:pPr marL="342900" lvl="0" indent="-342900" algn="just" rtl="0">
              <a:lnSpc>
                <a:spcPct val="75312"/>
              </a:lnSpc>
              <a:spcBef>
                <a:spcPts val="400"/>
              </a:spcBef>
              <a:spcAft>
                <a:spcPts val="0"/>
              </a:spcAft>
              <a:buSzPts val="1000"/>
              <a:buFont typeface="Noto Sans Symbols"/>
              <a:buChar char="❖"/>
            </a:pPr>
            <a:r>
              <a:rPr lang="en-US" sz="1600">
                <a:latin typeface="Bookman Old Style"/>
                <a:ea typeface="Bookman Old Style"/>
                <a:cs typeface="Bookman Old Style"/>
                <a:sym typeface="Bookman Old Style"/>
              </a:rPr>
              <a:t>Manque de transparence et de responsabilité</a:t>
            </a:r>
            <a:endParaRPr/>
          </a:p>
          <a:p>
            <a:pPr marL="109537" lvl="0" indent="0" algn="l" rtl="0">
              <a:spcBef>
                <a:spcPts val="400"/>
              </a:spcBef>
              <a:spcAft>
                <a:spcPts val="0"/>
              </a:spcAft>
              <a:buSzPts val="1088"/>
              <a:buFont typeface="Noto Sans Symbols"/>
              <a:buNone/>
            </a:pPr>
            <a:endParaRPr sz="1600"/>
          </a:p>
        </p:txBody>
      </p:sp>
      <p:sp>
        <p:nvSpPr>
          <p:cNvPr id="237" name="Google Shape;237;p14"/>
          <p:cNvSpPr txBox="1">
            <a:spLocks noGrp="1"/>
          </p:cNvSpPr>
          <p:nvPr>
            <p:ph type="title"/>
          </p:nvPr>
        </p:nvSpPr>
        <p:spPr>
          <a:xfrm>
            <a:off x="142876" y="188640"/>
            <a:ext cx="8533580" cy="1008112"/>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400" dirty="0"/>
              <a:t>2022 Rapport du </a:t>
            </a:r>
            <a:r>
              <a:rPr lang="en-US" sz="1400" dirty="0" err="1"/>
              <a:t>Comité</a:t>
            </a:r>
            <a:r>
              <a:rPr lang="en-US" sz="1400" dirty="0"/>
              <a:t> </a:t>
            </a:r>
            <a:r>
              <a:rPr lang="en-US" sz="1400" dirty="0" err="1"/>
              <a:t>d'audit</a:t>
            </a:r>
            <a:r>
              <a:rPr lang="en-US" sz="1400" dirty="0"/>
              <a:t> de </a:t>
            </a:r>
            <a:r>
              <a:rPr lang="en-US" sz="1400" dirty="0" err="1"/>
              <a:t>l'OMD</a:t>
            </a:r>
            <a:r>
              <a:rPr lang="en-US" sz="1400" dirty="0"/>
              <a:t>-AOC</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5"/>
          <p:cNvSpPr txBox="1">
            <a:spLocks noGrp="1"/>
          </p:cNvSpPr>
          <p:nvPr>
            <p:ph type="body" idx="1"/>
          </p:nvPr>
        </p:nvSpPr>
        <p:spPr>
          <a:xfrm>
            <a:off x="169863" y="1196975"/>
            <a:ext cx="8532812" cy="720725"/>
          </a:xfrm>
          <a:prstGeom prst="rect">
            <a:avLst/>
          </a:prstGeom>
          <a:noFill/>
          <a:ln>
            <a:noFill/>
          </a:ln>
        </p:spPr>
        <p:txBody>
          <a:bodyPr spcFirstLastPara="1" wrap="square" lIns="91425" tIns="45700" rIns="91425" bIns="45700" anchor="t" anchorCtr="0">
            <a:noAutofit/>
          </a:bodyPr>
          <a:lstStyle/>
          <a:p>
            <a:pPr marL="107950" lvl="0" indent="0" algn="l" rtl="0">
              <a:lnSpc>
                <a:spcPct val="150000"/>
              </a:lnSpc>
              <a:spcBef>
                <a:spcPts val="0"/>
              </a:spcBef>
              <a:spcAft>
                <a:spcPts val="0"/>
              </a:spcAft>
              <a:buSzPts val="1224"/>
              <a:buFont typeface="Noto Sans Symbols"/>
              <a:buNone/>
            </a:pPr>
            <a:r>
              <a:rPr lang="en-US" sz="1600" b="1" dirty="0">
                <a:latin typeface="Times New Roman"/>
                <a:ea typeface="Times New Roman"/>
                <a:cs typeface="Times New Roman"/>
                <a:sym typeface="Times New Roman"/>
              </a:rPr>
              <a:t>CONSTATATIONS DE L'AUDIT SUITE :</a:t>
            </a:r>
            <a:endParaRPr sz="2400" dirty="0"/>
          </a:p>
          <a:p>
            <a:pPr marL="107950" lvl="0" indent="0" algn="l" rtl="0">
              <a:spcBef>
                <a:spcPts val="400"/>
              </a:spcBef>
              <a:spcAft>
                <a:spcPts val="0"/>
              </a:spcAft>
              <a:buSzPts val="1224"/>
              <a:buFont typeface="Noto Sans Symbols"/>
              <a:buNone/>
            </a:pPr>
            <a:endParaRPr sz="1600" dirty="0">
              <a:latin typeface="Bookman Old Style"/>
              <a:ea typeface="Bookman Old Style"/>
              <a:cs typeface="Bookman Old Style"/>
              <a:sym typeface="Bookman Old Style"/>
            </a:endParaRPr>
          </a:p>
          <a:p>
            <a:pPr marL="107950" lvl="0" indent="0" algn="just" rtl="0">
              <a:spcBef>
                <a:spcPts val="400"/>
              </a:spcBef>
              <a:spcAft>
                <a:spcPts val="0"/>
              </a:spcAft>
              <a:buSzPts val="1088"/>
              <a:buFont typeface="Noto Sans Symbols"/>
              <a:buNone/>
            </a:pPr>
            <a:r>
              <a:rPr lang="en-US" sz="1400" b="1" dirty="0">
                <a:latin typeface="Bookman Old Style"/>
                <a:ea typeface="Bookman Old Style"/>
                <a:cs typeface="Bookman Old Style"/>
                <a:sym typeface="Bookman Old Style"/>
              </a:rPr>
              <a:t>3.0 Manque de documentation</a:t>
            </a:r>
            <a:endParaRPr sz="2400" dirty="0"/>
          </a:p>
          <a:p>
            <a:pPr marL="107950" lvl="0" indent="0" algn="just" rtl="0">
              <a:lnSpc>
                <a:spcPct val="150000"/>
              </a:lnSpc>
              <a:spcBef>
                <a:spcPts val="0"/>
              </a:spcBef>
              <a:spcAft>
                <a:spcPts val="0"/>
              </a:spcAft>
              <a:buSzPts val="1088"/>
              <a:buFont typeface="Noto Sans Symbols"/>
              <a:buNone/>
            </a:pPr>
            <a:r>
              <a:rPr lang="en-US" sz="1400" b="1" dirty="0" err="1">
                <a:latin typeface="Bookman Old Style"/>
                <a:ea typeface="Bookman Old Style"/>
                <a:cs typeface="Bookman Old Style"/>
                <a:sym typeface="Bookman Old Style"/>
              </a:rPr>
              <a:t>Critères</a:t>
            </a:r>
            <a:r>
              <a:rPr lang="en-US" sz="1400" b="1" dirty="0">
                <a:latin typeface="Bookman Old Style"/>
                <a:ea typeface="Bookman Old Style"/>
                <a:cs typeface="Bookman Old Style"/>
                <a:sym typeface="Bookman Old Style"/>
              </a:rPr>
              <a:t> :</a:t>
            </a:r>
            <a:endParaRPr sz="2400" dirty="0"/>
          </a:p>
          <a:p>
            <a:pPr marL="107950" lvl="0" indent="0" algn="just" rtl="0">
              <a:spcBef>
                <a:spcPts val="775"/>
              </a:spcBef>
              <a:spcAft>
                <a:spcPts val="0"/>
              </a:spcAft>
              <a:buSzPts val="1088"/>
              <a:buFont typeface="Noto Sans Symbols"/>
              <a:buNone/>
            </a:pPr>
            <a:r>
              <a:rPr lang="en-US" sz="1400" dirty="0" err="1">
                <a:latin typeface="Bookman Old Style"/>
                <a:ea typeface="Bookman Old Style"/>
                <a:cs typeface="Bookman Old Style"/>
                <a:sym typeface="Bookman Old Style"/>
              </a:rPr>
              <a:t>L'importance</a:t>
            </a:r>
            <a:r>
              <a:rPr lang="en-US" sz="1400" dirty="0">
                <a:latin typeface="Bookman Old Style"/>
                <a:ea typeface="Bookman Old Style"/>
                <a:cs typeface="Bookman Old Style"/>
                <a:sym typeface="Bookman Old Style"/>
              </a:rPr>
              <a:t> de la tenue de </a:t>
            </a:r>
            <a:r>
              <a:rPr lang="en-US" sz="1400" dirty="0" err="1">
                <a:latin typeface="Bookman Old Style"/>
                <a:ea typeface="Bookman Old Style"/>
                <a:cs typeface="Bookman Old Style"/>
                <a:sym typeface="Bookman Old Style"/>
              </a:rPr>
              <a:t>registres</a:t>
            </a:r>
            <a:r>
              <a:rPr lang="en-US" sz="1400" dirty="0">
                <a:latin typeface="Bookman Old Style"/>
                <a:ea typeface="Bookman Old Style"/>
                <a:cs typeface="Bookman Old Style"/>
                <a:sym typeface="Bookman Old Style"/>
              </a:rPr>
              <a:t> et de livres de </a:t>
            </a:r>
            <a:r>
              <a:rPr lang="en-US" sz="1400" dirty="0" err="1">
                <a:latin typeface="Bookman Old Style"/>
                <a:ea typeface="Bookman Old Style"/>
                <a:cs typeface="Bookman Old Style"/>
                <a:sym typeface="Bookman Old Style"/>
              </a:rPr>
              <a:t>comptes</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appropriés</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est</a:t>
            </a:r>
            <a:r>
              <a:rPr lang="en-US" sz="1400" dirty="0">
                <a:latin typeface="Bookman Old Style"/>
                <a:ea typeface="Bookman Old Style"/>
                <a:cs typeface="Bookman Old Style"/>
                <a:sym typeface="Bookman Old Style"/>
              </a:rPr>
              <a:t> au </a:t>
            </a:r>
            <a:r>
              <a:rPr lang="en-US" sz="1400" dirty="0" err="1">
                <a:latin typeface="Bookman Old Style"/>
                <a:ea typeface="Bookman Old Style"/>
                <a:cs typeface="Bookman Old Style"/>
                <a:sym typeface="Bookman Old Style"/>
              </a:rPr>
              <a:t>cœur</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d'une</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comptabilité</a:t>
            </a:r>
            <a:r>
              <a:rPr lang="en-US" sz="1400" dirty="0">
                <a:latin typeface="Bookman Old Style"/>
                <a:ea typeface="Bookman Old Style"/>
                <a:cs typeface="Bookman Old Style"/>
                <a:sym typeface="Bookman Old Style"/>
              </a:rPr>
              <a:t> et </a:t>
            </a:r>
            <a:r>
              <a:rPr lang="en-US" sz="1400" dirty="0" err="1">
                <a:latin typeface="Bookman Old Style"/>
                <a:ea typeface="Bookman Old Style"/>
                <a:cs typeface="Bookman Old Style"/>
                <a:sym typeface="Bookman Old Style"/>
              </a:rPr>
              <a:t>d'une</a:t>
            </a:r>
            <a:r>
              <a:rPr lang="en-US" sz="1400" dirty="0">
                <a:latin typeface="Bookman Old Style"/>
                <a:ea typeface="Bookman Old Style"/>
                <a:cs typeface="Bookman Old Style"/>
                <a:sym typeface="Bookman Old Style"/>
              </a:rPr>
              <a:t> gestion financière </a:t>
            </a:r>
            <a:r>
              <a:rPr lang="en-US" sz="1400" dirty="0" err="1">
                <a:latin typeface="Bookman Old Style"/>
                <a:ea typeface="Bookman Old Style"/>
                <a:cs typeface="Bookman Old Style"/>
                <a:sym typeface="Bookman Old Style"/>
              </a:rPr>
              <a:t>efficaces</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Cela</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est</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généralement</a:t>
            </a:r>
            <a:r>
              <a:rPr lang="en-US" sz="1400" dirty="0">
                <a:latin typeface="Bookman Old Style"/>
                <a:ea typeface="Bookman Old Style"/>
                <a:cs typeface="Bookman Old Style"/>
                <a:sym typeface="Bookman Old Style"/>
              </a:rPr>
              <a:t> possible grâce à la tenue d'un </a:t>
            </a:r>
            <a:r>
              <a:rPr lang="en-US" sz="1400" dirty="0" err="1">
                <a:latin typeface="Bookman Old Style"/>
                <a:ea typeface="Bookman Old Style"/>
                <a:cs typeface="Bookman Old Style"/>
                <a:sym typeface="Bookman Old Style"/>
              </a:rPr>
              <a:t>hybride</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d'enregistrements</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électroniques</a:t>
            </a:r>
            <a:r>
              <a:rPr lang="en-US" sz="1400" dirty="0">
                <a:latin typeface="Bookman Old Style"/>
                <a:ea typeface="Bookman Old Style"/>
                <a:cs typeface="Bookman Old Style"/>
                <a:sym typeface="Bookman Old Style"/>
              </a:rPr>
              <a:t> des transactions et de copies papier des documents sources/</a:t>
            </a:r>
            <a:r>
              <a:rPr lang="en-US" sz="1400" dirty="0" err="1">
                <a:latin typeface="Bookman Old Style"/>
                <a:ea typeface="Bookman Old Style"/>
                <a:cs typeface="Bookman Old Style"/>
                <a:sym typeface="Bookman Old Style"/>
              </a:rPr>
              <a:t>sauvegarde</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pertinents</a:t>
            </a:r>
            <a:r>
              <a:rPr lang="en-US" sz="1400" dirty="0">
                <a:latin typeface="Bookman Old Style"/>
                <a:ea typeface="Bookman Old Style"/>
                <a:cs typeface="Bookman Old Style"/>
                <a:sym typeface="Bookman Old Style"/>
              </a:rPr>
              <a:t>.</a:t>
            </a:r>
            <a:endParaRPr sz="1400" b="1" dirty="0">
              <a:latin typeface="Bookman Old Style"/>
              <a:ea typeface="Bookman Old Style"/>
              <a:cs typeface="Bookman Old Style"/>
              <a:sym typeface="Bookman Old Style"/>
            </a:endParaRPr>
          </a:p>
          <a:p>
            <a:pPr marL="107950" lvl="0" indent="0" algn="just" rtl="0">
              <a:spcBef>
                <a:spcPts val="775"/>
              </a:spcBef>
              <a:spcAft>
                <a:spcPts val="0"/>
              </a:spcAft>
              <a:buSzPts val="1088"/>
              <a:buFont typeface="Noto Sans Symbols"/>
              <a:buNone/>
            </a:pPr>
            <a:r>
              <a:rPr lang="en-US" sz="1400" b="1" dirty="0" err="1">
                <a:latin typeface="Bookman Old Style"/>
                <a:ea typeface="Bookman Old Style"/>
                <a:cs typeface="Bookman Old Style"/>
                <a:sym typeface="Bookman Old Style"/>
              </a:rPr>
              <a:t>Résultats</a:t>
            </a:r>
            <a:r>
              <a:rPr lang="en-US" sz="1400" b="1" dirty="0">
                <a:latin typeface="Bookman Old Style"/>
                <a:ea typeface="Bookman Old Style"/>
                <a:cs typeface="Bookman Old Style"/>
                <a:sym typeface="Bookman Old Style"/>
              </a:rPr>
              <a:t> :</a:t>
            </a:r>
            <a:endParaRPr sz="2400" dirty="0"/>
          </a:p>
          <a:p>
            <a:pPr marL="107950" lvl="0" indent="0" algn="just">
              <a:lnSpc>
                <a:spcPct val="107000"/>
              </a:lnSpc>
              <a:spcBef>
                <a:spcPts val="900"/>
              </a:spcBef>
              <a:buSzPts val="1088"/>
              <a:buNone/>
            </a:pPr>
            <a:r>
              <a:rPr lang="en-US" sz="1400" dirty="0" err="1">
                <a:latin typeface="Bookman Old Style"/>
                <a:ea typeface="Bookman Old Style"/>
                <a:cs typeface="Bookman Old Style"/>
                <a:sym typeface="Bookman Old Style"/>
              </a:rPr>
              <a:t>L'audit</a:t>
            </a:r>
            <a:r>
              <a:rPr lang="en-US" sz="1400" dirty="0">
                <a:latin typeface="Bookman Old Style"/>
                <a:ea typeface="Bookman Old Style"/>
                <a:cs typeface="Bookman Old Style"/>
                <a:sym typeface="Bookman Old Style"/>
              </a:rPr>
              <a:t> a </a:t>
            </a:r>
            <a:r>
              <a:rPr lang="en-US" sz="1400" dirty="0" err="1">
                <a:latin typeface="Bookman Old Style"/>
                <a:ea typeface="Bookman Old Style"/>
                <a:cs typeface="Bookman Old Style"/>
                <a:sym typeface="Bookman Old Style"/>
              </a:rPr>
              <a:t>permis</a:t>
            </a:r>
            <a:r>
              <a:rPr lang="en-US" sz="1400" dirty="0">
                <a:latin typeface="Bookman Old Style"/>
                <a:ea typeface="Bookman Old Style"/>
                <a:cs typeface="Bookman Old Style"/>
                <a:sym typeface="Bookman Old Style"/>
              </a:rPr>
              <a:t> de </a:t>
            </a:r>
            <a:r>
              <a:rPr lang="en-US" sz="1400" dirty="0" err="1">
                <a:latin typeface="Bookman Old Style"/>
                <a:ea typeface="Bookman Old Style"/>
                <a:cs typeface="Bookman Old Style"/>
                <a:sym typeface="Bookman Old Style"/>
              </a:rPr>
              <a:t>constater</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l'absence</a:t>
            </a:r>
            <a:r>
              <a:rPr lang="en-US" sz="1400" dirty="0">
                <a:latin typeface="Bookman Old Style"/>
                <a:ea typeface="Bookman Old Style"/>
                <a:cs typeface="Bookman Old Style"/>
                <a:sym typeface="Bookman Old Style"/>
              </a:rPr>
              <a:t> de documentation dans </a:t>
            </a:r>
            <a:r>
              <a:rPr lang="en-US" sz="1400" dirty="0" err="1">
                <a:latin typeface="Bookman Old Style"/>
                <a:ea typeface="Bookman Old Style"/>
                <a:cs typeface="Bookman Old Style"/>
                <a:sym typeface="Bookman Old Style"/>
              </a:rPr>
              <a:t>toutes</a:t>
            </a:r>
            <a:r>
              <a:rPr lang="en-US" sz="1400" dirty="0">
                <a:latin typeface="Bookman Old Style"/>
                <a:ea typeface="Bookman Old Style"/>
                <a:cs typeface="Bookman Old Style"/>
                <a:sym typeface="Bookman Old Style"/>
              </a:rPr>
              <a:t> les structures </a:t>
            </a:r>
            <a:r>
              <a:rPr lang="en-US" sz="1400" dirty="0" err="1">
                <a:latin typeface="Bookman Old Style"/>
                <a:ea typeface="Bookman Old Style"/>
                <a:cs typeface="Bookman Old Style"/>
                <a:sym typeface="Bookman Old Style"/>
              </a:rPr>
              <a:t>régionales</a:t>
            </a:r>
            <a:r>
              <a:rPr lang="en-US" sz="1400" dirty="0">
                <a:latin typeface="Bookman Old Style"/>
                <a:ea typeface="Bookman Old Style"/>
                <a:cs typeface="Bookman Old Style"/>
                <a:sym typeface="Bookman Old Style"/>
              </a:rPr>
              <a:t> pour la </a:t>
            </a:r>
            <a:r>
              <a:rPr lang="en-US" sz="1400" dirty="0" err="1">
                <a:latin typeface="Bookman Old Style"/>
                <a:ea typeface="Bookman Old Style"/>
                <a:cs typeface="Bookman Old Style"/>
                <a:sym typeface="Bookman Old Style"/>
              </a:rPr>
              <a:t>période</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considérée</a:t>
            </a:r>
            <a:r>
              <a:rPr lang="en-US" sz="1400" dirty="0">
                <a:latin typeface="Bookman Old Style"/>
                <a:ea typeface="Bookman Old Style"/>
                <a:cs typeface="Bookman Old Style"/>
                <a:sym typeface="Bookman Old Style"/>
              </a:rPr>
              <a:t>. Il </a:t>
            </a:r>
            <a:r>
              <a:rPr lang="en-US" sz="1400" dirty="0" err="1">
                <a:latin typeface="Bookman Old Style"/>
                <a:ea typeface="Bookman Old Style"/>
                <a:cs typeface="Bookman Old Style"/>
                <a:sym typeface="Bookman Old Style"/>
              </a:rPr>
              <a:t>n'y</a:t>
            </a:r>
            <a:r>
              <a:rPr lang="en-US" sz="1400" dirty="0">
                <a:latin typeface="Bookman Old Style"/>
                <a:ea typeface="Bookman Old Style"/>
                <a:cs typeface="Bookman Old Style"/>
                <a:sym typeface="Bookman Old Style"/>
              </a:rPr>
              <a:t> a pas </a:t>
            </a:r>
            <a:r>
              <a:rPr lang="en-US" sz="1400" dirty="0" err="1">
                <a:latin typeface="Bookman Old Style"/>
                <a:ea typeface="Bookman Old Style"/>
                <a:cs typeface="Bookman Old Style"/>
                <a:sym typeface="Bookman Old Style"/>
              </a:rPr>
              <a:t>eu</a:t>
            </a:r>
            <a:r>
              <a:rPr lang="en-US" sz="1400" dirty="0">
                <a:latin typeface="Bookman Old Style"/>
                <a:ea typeface="Bookman Old Style"/>
                <a:cs typeface="Bookman Old Style"/>
                <a:sym typeface="Bookman Old Style"/>
              </a:rPr>
              <a:t> de transmission/</a:t>
            </a:r>
            <a:r>
              <a:rPr lang="en-US" sz="1400" dirty="0" err="1">
                <a:latin typeface="Bookman Old Style"/>
                <a:ea typeface="Bookman Old Style"/>
                <a:cs typeface="Bookman Old Style"/>
                <a:sym typeface="Bookman Old Style"/>
              </a:rPr>
              <a:t>prise</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en</a:t>
            </a:r>
            <a:r>
              <a:rPr lang="en-US" sz="1400" dirty="0">
                <a:latin typeface="Bookman Old Style"/>
                <a:ea typeface="Bookman Old Style"/>
                <a:cs typeface="Bookman Old Style"/>
                <a:sym typeface="Bookman Old Style"/>
              </a:rPr>
              <a:t> charge </a:t>
            </a:r>
            <a:r>
              <a:rPr lang="en-US" sz="1400" dirty="0" err="1">
                <a:latin typeface="Bookman Old Style"/>
                <a:ea typeface="Bookman Old Style"/>
                <a:cs typeface="Bookman Old Style"/>
                <a:sym typeface="Bookman Old Style"/>
              </a:rPr>
              <a:t>structurée</a:t>
            </a:r>
            <a:r>
              <a:rPr lang="en-US" sz="1400" dirty="0">
                <a:latin typeface="Bookman Old Style"/>
                <a:ea typeface="Bookman Old Style"/>
                <a:cs typeface="Bookman Old Style"/>
                <a:sym typeface="Bookman Old Style"/>
              </a:rPr>
              <a:t> entre les </a:t>
            </a:r>
            <a:r>
              <a:rPr lang="en-US" sz="1400" dirty="0" err="1">
                <a:latin typeface="Bookman Old Style"/>
                <a:ea typeface="Bookman Old Style"/>
                <a:cs typeface="Bookman Old Style"/>
                <a:sym typeface="Bookman Old Style"/>
              </a:rPr>
              <a:t>directeurs</a:t>
            </a:r>
            <a:r>
              <a:rPr lang="en-US" sz="1400" dirty="0">
                <a:latin typeface="Bookman Old Style"/>
                <a:ea typeface="Bookman Old Style"/>
                <a:cs typeface="Bookman Old Style"/>
                <a:sym typeface="Bookman Old Style"/>
              </a:rPr>
              <a:t> de la structure et il </a:t>
            </a:r>
            <a:r>
              <a:rPr lang="en-US" sz="1400" dirty="0" err="1">
                <a:latin typeface="Bookman Old Style"/>
                <a:ea typeface="Bookman Old Style"/>
                <a:cs typeface="Bookman Old Style"/>
                <a:sym typeface="Bookman Old Style"/>
              </a:rPr>
              <a:t>n'y</a:t>
            </a:r>
            <a:r>
              <a:rPr lang="en-US" sz="1400" dirty="0">
                <a:latin typeface="Bookman Old Style"/>
                <a:ea typeface="Bookman Old Style"/>
                <a:cs typeface="Bookman Old Style"/>
                <a:sym typeface="Bookman Old Style"/>
              </a:rPr>
              <a:t> a pas </a:t>
            </a:r>
            <a:r>
              <a:rPr lang="en-US" sz="1400" dirty="0" err="1">
                <a:latin typeface="Bookman Old Style"/>
                <a:ea typeface="Bookman Old Style"/>
                <a:cs typeface="Bookman Old Style"/>
                <a:sym typeface="Bookman Old Style"/>
              </a:rPr>
              <a:t>d'archives</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facilement</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disponibles</a:t>
            </a:r>
            <a:r>
              <a:rPr lang="en-US" sz="1400" dirty="0">
                <a:latin typeface="Bookman Old Style"/>
                <a:ea typeface="Bookman Old Style"/>
                <a:cs typeface="Bookman Old Style"/>
                <a:sym typeface="Bookman Old Style"/>
              </a:rPr>
              <a:t> pour les documents de la structure. Pour le Centre de Formation </a:t>
            </a:r>
            <a:r>
              <a:rPr lang="en-US" sz="1400" dirty="0" err="1">
                <a:latin typeface="Bookman Old Style"/>
                <a:ea typeface="Bookman Old Style"/>
                <a:cs typeface="Bookman Old Style"/>
                <a:sym typeface="Bookman Old Style"/>
              </a:rPr>
              <a:t>Régional</a:t>
            </a:r>
            <a:r>
              <a:rPr lang="en-US" sz="1400" dirty="0">
                <a:latin typeface="Bookman Old Style"/>
                <a:ea typeface="Bookman Old Style"/>
                <a:cs typeface="Bookman Old Style"/>
                <a:sym typeface="Bookman Old Style"/>
              </a:rPr>
              <a:t> de Brazzaville, il </a:t>
            </a:r>
            <a:r>
              <a:rPr lang="en-US" sz="1400" dirty="0" err="1">
                <a:latin typeface="Bookman Old Style"/>
                <a:ea typeface="Bookman Old Style"/>
                <a:cs typeface="Bookman Old Style"/>
                <a:sym typeface="Bookman Old Style"/>
              </a:rPr>
              <a:t>n'y</a:t>
            </a:r>
            <a:r>
              <a:rPr lang="en-US" sz="1400" dirty="0">
                <a:latin typeface="Bookman Old Style"/>
                <a:ea typeface="Bookman Old Style"/>
                <a:cs typeface="Bookman Old Style"/>
                <a:sym typeface="Bookman Old Style"/>
              </a:rPr>
              <a:t> a pas de documents du 1er </a:t>
            </a:r>
            <a:r>
              <a:rPr lang="en-US" sz="1400" dirty="0" err="1">
                <a:latin typeface="Bookman Old Style"/>
                <a:ea typeface="Bookman Old Style"/>
                <a:cs typeface="Bookman Old Style"/>
                <a:sym typeface="Bookman Old Style"/>
              </a:rPr>
              <a:t>avril</a:t>
            </a:r>
            <a:r>
              <a:rPr lang="en-US" sz="1400" dirty="0">
                <a:latin typeface="Bookman Old Style"/>
                <a:ea typeface="Bookman Old Style"/>
                <a:cs typeface="Bookman Old Style"/>
                <a:sym typeface="Bookman Old Style"/>
              </a:rPr>
              <a:t> 2016 au 11 </a:t>
            </a:r>
            <a:r>
              <a:rPr lang="en-US" sz="1400" dirty="0" err="1">
                <a:latin typeface="Bookman Old Style"/>
                <a:ea typeface="Bookman Old Style"/>
                <a:cs typeface="Bookman Old Style"/>
                <a:sym typeface="Bookman Old Style"/>
              </a:rPr>
              <a:t>janvier</a:t>
            </a:r>
            <a:r>
              <a:rPr lang="en-US" sz="1400" dirty="0">
                <a:latin typeface="Bookman Old Style"/>
                <a:ea typeface="Bookman Old Style"/>
                <a:cs typeface="Bookman Old Style"/>
                <a:sym typeface="Bookman Old Style"/>
              </a:rPr>
              <a:t> 2017, </a:t>
            </a:r>
            <a:r>
              <a:rPr lang="en-US" sz="1400" dirty="0" err="1">
                <a:latin typeface="Bookman Old Style"/>
                <a:ea typeface="Bookman Old Style"/>
                <a:cs typeface="Bookman Old Style"/>
                <a:sym typeface="Bookman Old Style"/>
              </a:rPr>
              <a:t>informé</a:t>
            </a:r>
            <a:r>
              <a:rPr lang="en-US" sz="1400" dirty="0">
                <a:latin typeface="Bookman Old Style"/>
                <a:ea typeface="Bookman Old Style"/>
                <a:cs typeface="Bookman Old Style"/>
                <a:sym typeface="Bookman Old Style"/>
              </a:rPr>
              <a:t> que le bureau qui </a:t>
            </a:r>
            <a:r>
              <a:rPr lang="en-US" sz="1400" dirty="0" err="1">
                <a:latin typeface="Bookman Old Style"/>
                <a:ea typeface="Bookman Old Style"/>
                <a:cs typeface="Bookman Old Style"/>
                <a:sym typeface="Bookman Old Style"/>
              </a:rPr>
              <a:t>abritait</a:t>
            </a:r>
            <a:r>
              <a:rPr lang="en-US" sz="1400" dirty="0">
                <a:latin typeface="Bookman Old Style"/>
                <a:ea typeface="Bookman Old Style"/>
                <a:cs typeface="Bookman Old Style"/>
                <a:sym typeface="Bookman Old Style"/>
              </a:rPr>
              <a:t> le Centre de Formation </a:t>
            </a:r>
            <a:r>
              <a:rPr lang="en-US" sz="1400" dirty="0" err="1">
                <a:latin typeface="Bookman Old Style"/>
                <a:ea typeface="Bookman Old Style"/>
                <a:cs typeface="Bookman Old Style"/>
                <a:sym typeface="Bookman Old Style"/>
              </a:rPr>
              <a:t>Régional</a:t>
            </a:r>
            <a:r>
              <a:rPr lang="en-US" sz="1400" dirty="0">
                <a:latin typeface="Bookman Old Style"/>
                <a:ea typeface="Bookman Old Style"/>
                <a:cs typeface="Bookman Old Style"/>
                <a:sym typeface="Bookman Old Style"/>
              </a:rPr>
              <a:t> a </a:t>
            </a:r>
            <a:r>
              <a:rPr lang="en-US" sz="1400" dirty="0" err="1">
                <a:latin typeface="Bookman Old Style"/>
                <a:ea typeface="Bookman Old Style"/>
                <a:cs typeface="Bookman Old Style"/>
                <a:sym typeface="Bookman Old Style"/>
              </a:rPr>
              <a:t>été</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ravagé</a:t>
            </a:r>
            <a:r>
              <a:rPr lang="en-US" sz="1400" dirty="0">
                <a:latin typeface="Bookman Old Style"/>
                <a:ea typeface="Bookman Old Style"/>
                <a:cs typeface="Bookman Old Style"/>
                <a:sym typeface="Bookman Old Style"/>
              </a:rPr>
              <a:t> par un </a:t>
            </a:r>
            <a:r>
              <a:rPr lang="en-US" sz="1400" dirty="0" err="1">
                <a:latin typeface="Bookman Old Style"/>
                <a:ea typeface="Bookman Old Style"/>
                <a:cs typeface="Bookman Old Style"/>
                <a:sym typeface="Bookman Old Style"/>
              </a:rPr>
              <a:t>incendie</a:t>
            </a:r>
            <a:r>
              <a:rPr lang="en-US" sz="1400" dirty="0">
                <a:latin typeface="Bookman Old Style"/>
                <a:ea typeface="Bookman Old Style"/>
                <a:cs typeface="Bookman Old Style"/>
                <a:sym typeface="Bookman Old Style"/>
              </a:rPr>
              <a:t> et que </a:t>
            </a:r>
            <a:r>
              <a:rPr lang="en-US" sz="1400" dirty="0" err="1">
                <a:latin typeface="Bookman Old Style"/>
                <a:ea typeface="Bookman Old Style"/>
                <a:cs typeface="Bookman Old Style"/>
                <a:sym typeface="Bookman Old Style"/>
              </a:rPr>
              <a:t>tous</a:t>
            </a:r>
            <a:r>
              <a:rPr lang="en-US" sz="1400" dirty="0">
                <a:latin typeface="Bookman Old Style"/>
                <a:ea typeface="Bookman Old Style"/>
                <a:cs typeface="Bookman Old Style"/>
                <a:sym typeface="Bookman Old Style"/>
              </a:rPr>
              <a:t> les documents </a:t>
            </a:r>
            <a:r>
              <a:rPr lang="en-US" sz="1400" dirty="0" err="1">
                <a:latin typeface="Bookman Old Style"/>
                <a:ea typeface="Bookman Old Style"/>
                <a:cs typeface="Bookman Old Style"/>
                <a:sym typeface="Bookman Old Style"/>
              </a:rPr>
              <a:t>ont</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été</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brûlés</a:t>
            </a:r>
            <a:r>
              <a:rPr lang="en-US" sz="1400" dirty="0">
                <a:latin typeface="Bookman Old Style"/>
                <a:ea typeface="Bookman Old Style"/>
                <a:cs typeface="Bookman Old Style"/>
                <a:sym typeface="Bookman Old Style"/>
              </a:rPr>
              <a:t>. Un rapport de police a </a:t>
            </a:r>
            <a:r>
              <a:rPr lang="en-US" sz="1400" dirty="0" err="1">
                <a:latin typeface="Bookman Old Style"/>
                <a:ea typeface="Bookman Old Style"/>
                <a:cs typeface="Bookman Old Style"/>
                <a:sym typeface="Bookman Old Style"/>
              </a:rPr>
              <a:t>été</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demandé</a:t>
            </a:r>
            <a:r>
              <a:rPr lang="en-US" sz="1400" dirty="0">
                <a:latin typeface="Bookman Old Style"/>
                <a:ea typeface="Bookman Old Style"/>
                <a:cs typeface="Bookman Old Style"/>
                <a:sym typeface="Bookman Old Style"/>
              </a:rPr>
              <a:t> et </a:t>
            </a:r>
            <a:r>
              <a:rPr lang="en-US" sz="1400" dirty="0" err="1">
                <a:latin typeface="Bookman Old Style"/>
                <a:ea typeface="Bookman Old Style"/>
                <a:cs typeface="Bookman Old Style"/>
                <a:sym typeface="Bookman Old Style"/>
              </a:rPr>
              <a:t>présenté</a:t>
            </a:r>
            <a:r>
              <a:rPr lang="en-US" sz="1400" dirty="0">
                <a:latin typeface="Bookman Old Style"/>
                <a:ea typeface="Bookman Old Style"/>
                <a:cs typeface="Bookman Old Style"/>
                <a:sym typeface="Bookman Old Style"/>
              </a:rPr>
              <a:t>.</a:t>
            </a:r>
            <a:endParaRPr sz="2400" dirty="0"/>
          </a:p>
          <a:p>
            <a:pPr marL="107950" lvl="0" indent="0" algn="l" rtl="0">
              <a:spcBef>
                <a:spcPts val="400"/>
              </a:spcBef>
              <a:spcAft>
                <a:spcPts val="0"/>
              </a:spcAft>
              <a:buSzPts val="1224"/>
              <a:buFont typeface="Noto Sans Symbols"/>
              <a:buNone/>
            </a:pPr>
            <a:endParaRPr sz="1600" dirty="0">
              <a:latin typeface="Bookman Old Style"/>
              <a:ea typeface="Bookman Old Style"/>
              <a:cs typeface="Bookman Old Style"/>
              <a:sym typeface="Bookman Old Style"/>
            </a:endParaRPr>
          </a:p>
          <a:p>
            <a:pPr marL="107950" lvl="0" indent="0" algn="l" rtl="0">
              <a:spcBef>
                <a:spcPts val="400"/>
              </a:spcBef>
              <a:spcAft>
                <a:spcPts val="0"/>
              </a:spcAft>
              <a:buSzPts val="1224"/>
              <a:buNone/>
            </a:pPr>
            <a:endParaRPr sz="1600" dirty="0">
              <a:latin typeface="Bookman Old Style"/>
              <a:ea typeface="Bookman Old Style"/>
              <a:cs typeface="Bookman Old Style"/>
              <a:sym typeface="Bookman Old Style"/>
            </a:endParaRPr>
          </a:p>
          <a:p>
            <a:pPr marL="107950" lvl="0" indent="0" algn="l" rtl="0">
              <a:spcBef>
                <a:spcPts val="400"/>
              </a:spcBef>
              <a:spcAft>
                <a:spcPts val="0"/>
              </a:spcAft>
              <a:buSzPts val="1224"/>
              <a:buFont typeface="Noto Sans Symbols"/>
              <a:buNone/>
            </a:pPr>
            <a:endParaRPr sz="1600" dirty="0">
              <a:latin typeface="Bookman Old Style"/>
              <a:ea typeface="Bookman Old Style"/>
              <a:cs typeface="Bookman Old Style"/>
              <a:sym typeface="Bookman Old Style"/>
            </a:endParaRPr>
          </a:p>
          <a:p>
            <a:pPr marL="107950" lvl="0" indent="0" algn="l" rtl="0">
              <a:spcBef>
                <a:spcPts val="400"/>
              </a:spcBef>
              <a:spcAft>
                <a:spcPts val="0"/>
              </a:spcAft>
              <a:buSzPts val="1904"/>
              <a:buNone/>
            </a:pPr>
            <a:endParaRPr sz="2400" dirty="0"/>
          </a:p>
          <a:p>
            <a:pPr marL="107950" lvl="0" indent="0" algn="l" rtl="0">
              <a:spcBef>
                <a:spcPts val="400"/>
              </a:spcBef>
              <a:spcAft>
                <a:spcPts val="0"/>
              </a:spcAft>
              <a:buSzPts val="1904"/>
              <a:buFont typeface="Noto Sans Symbols"/>
              <a:buNone/>
            </a:pPr>
            <a:endParaRPr sz="2400" dirty="0"/>
          </a:p>
        </p:txBody>
      </p:sp>
      <p:pic>
        <p:nvPicPr>
          <p:cNvPr id="244" name="Google Shape;244;p15"/>
          <p:cNvPicPr preferRelativeResize="0"/>
          <p:nvPr/>
        </p:nvPicPr>
        <p:blipFill rotWithShape="1">
          <a:blip r:embed="rId3">
            <a:alphaModFix/>
          </a:blip>
          <a:srcRect/>
          <a:stretch/>
        </p:blipFill>
        <p:spPr>
          <a:xfrm>
            <a:off x="323850" y="404813"/>
            <a:ext cx="1008063" cy="647700"/>
          </a:xfrm>
          <a:prstGeom prst="rect">
            <a:avLst/>
          </a:prstGeom>
          <a:noFill/>
          <a:ln>
            <a:noFill/>
          </a:ln>
        </p:spPr>
      </p:pic>
      <p:sp>
        <p:nvSpPr>
          <p:cNvPr id="245" name="Google Shape;245;p15"/>
          <p:cNvSpPr txBox="1">
            <a:spLocks noGrp="1"/>
          </p:cNvSpPr>
          <p:nvPr>
            <p:ph type="title"/>
          </p:nvPr>
        </p:nvSpPr>
        <p:spPr>
          <a:xfrm>
            <a:off x="142876" y="188640"/>
            <a:ext cx="8533580" cy="1008112"/>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400" dirty="0"/>
              <a:t>2022 Rapport du </a:t>
            </a:r>
            <a:r>
              <a:rPr lang="en-US" sz="1400" dirty="0" err="1"/>
              <a:t>Comité</a:t>
            </a:r>
            <a:r>
              <a:rPr lang="en-US" sz="1400" dirty="0"/>
              <a:t> </a:t>
            </a:r>
            <a:r>
              <a:rPr lang="en-US" sz="1400" dirty="0" err="1"/>
              <a:t>d'audit</a:t>
            </a:r>
            <a:r>
              <a:rPr lang="en-US" sz="1400" dirty="0"/>
              <a:t> de </a:t>
            </a:r>
            <a:r>
              <a:rPr lang="en-US" sz="1400" dirty="0" err="1"/>
              <a:t>l'OMD</a:t>
            </a:r>
            <a:r>
              <a:rPr lang="en-US" sz="1400" dirty="0"/>
              <a:t>-AOC</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16"/>
          <p:cNvPicPr preferRelativeResize="0"/>
          <p:nvPr/>
        </p:nvPicPr>
        <p:blipFill rotWithShape="1">
          <a:blip r:embed="rId3">
            <a:alphaModFix/>
          </a:blip>
          <a:srcRect/>
          <a:stretch/>
        </p:blipFill>
        <p:spPr>
          <a:xfrm>
            <a:off x="323850" y="404813"/>
            <a:ext cx="1008063" cy="647700"/>
          </a:xfrm>
          <a:prstGeom prst="rect">
            <a:avLst/>
          </a:prstGeom>
          <a:noFill/>
          <a:ln>
            <a:noFill/>
          </a:ln>
        </p:spPr>
      </p:pic>
      <p:sp>
        <p:nvSpPr>
          <p:cNvPr id="252" name="Google Shape;252;p16"/>
          <p:cNvSpPr txBox="1">
            <a:spLocks noGrp="1"/>
          </p:cNvSpPr>
          <p:nvPr>
            <p:ph type="body" idx="1"/>
          </p:nvPr>
        </p:nvSpPr>
        <p:spPr>
          <a:xfrm>
            <a:off x="446088" y="1412875"/>
            <a:ext cx="8229600" cy="3243263"/>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SzPts val="1088"/>
              <a:buFont typeface="Noto Sans Symbols"/>
              <a:buNone/>
            </a:pPr>
            <a:r>
              <a:rPr lang="en-US" sz="1600" dirty="0">
                <a:latin typeface="Bookman Old Style"/>
                <a:ea typeface="Bookman Old Style"/>
                <a:cs typeface="Bookman Old Style"/>
                <a:sym typeface="Bookman Old Style"/>
              </a:rPr>
              <a:t>Dans le </a:t>
            </a:r>
            <a:r>
              <a:rPr lang="en-US" sz="1600" dirty="0" err="1">
                <a:latin typeface="Bookman Old Style"/>
                <a:ea typeface="Bookman Old Style"/>
                <a:cs typeface="Bookman Old Style"/>
                <a:sym typeface="Bookman Old Style"/>
              </a:rPr>
              <a:t>cas</a:t>
            </a:r>
            <a:r>
              <a:rPr lang="en-US" sz="1600" dirty="0">
                <a:latin typeface="Bookman Old Style"/>
                <a:ea typeface="Bookman Old Style"/>
                <a:cs typeface="Bookman Old Style"/>
                <a:sym typeface="Bookman Old Style"/>
              </a:rPr>
              <a:t> du BRRC, les </a:t>
            </a:r>
            <a:r>
              <a:rPr lang="en-US" sz="1600" dirty="0" err="1">
                <a:latin typeface="Bookman Old Style"/>
                <a:ea typeface="Bookman Old Style"/>
                <a:cs typeface="Bookman Old Style"/>
                <a:sym typeface="Bookman Old Style"/>
              </a:rPr>
              <a:t>seuls</a:t>
            </a:r>
            <a:r>
              <a:rPr lang="en-US" sz="1600" dirty="0">
                <a:latin typeface="Bookman Old Style"/>
                <a:ea typeface="Bookman Old Style"/>
                <a:cs typeface="Bookman Old Style"/>
                <a:sym typeface="Bookman Old Style"/>
              </a:rPr>
              <a:t> documents </a:t>
            </a:r>
            <a:r>
              <a:rPr lang="en-US" sz="1600" dirty="0" err="1">
                <a:latin typeface="Bookman Old Style"/>
                <a:ea typeface="Bookman Old Style"/>
                <a:cs typeface="Bookman Old Style"/>
                <a:sym typeface="Bookman Old Style"/>
              </a:rPr>
              <a:t>disponibles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sont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ceux</a:t>
            </a:r>
            <a:r>
              <a:rPr lang="en-US" sz="1600" dirty="0">
                <a:latin typeface="Bookman Old Style"/>
                <a:ea typeface="Bookman Old Style"/>
                <a:cs typeface="Bookman Old Style"/>
                <a:sym typeface="Bookman Old Style"/>
              </a:rPr>
              <a:t> qui </a:t>
            </a:r>
            <a:r>
              <a:rPr lang="en-US" sz="1600" dirty="0" err="1">
                <a:latin typeface="Bookman Old Style"/>
                <a:ea typeface="Bookman Old Style"/>
                <a:cs typeface="Bookman Old Style"/>
                <a:sym typeface="Bookman Old Style"/>
              </a:rPr>
              <a:t>datent</a:t>
            </a:r>
            <a:r>
              <a:rPr lang="en-US" sz="1600" dirty="0">
                <a:latin typeface="Bookman Old Style"/>
                <a:ea typeface="Bookman Old Style"/>
                <a:cs typeface="Bookman Old Style"/>
                <a:sym typeface="Bookman Old Style"/>
              </a:rPr>
              <a:t> du </a:t>
            </a:r>
            <a:r>
              <a:rPr lang="en-US" sz="1600" dirty="0" err="1">
                <a:latin typeface="Bookman Old Style"/>
                <a:ea typeface="Bookman Old Style"/>
                <a:cs typeface="Bookman Old Style"/>
                <a:sym typeface="Bookman Old Style"/>
              </a:rPr>
              <a:t>mandat</a:t>
            </a:r>
            <a:r>
              <a:rPr lang="en-US" sz="1600" dirty="0">
                <a:latin typeface="Bookman Old Style"/>
                <a:ea typeface="Bookman Old Style"/>
                <a:cs typeface="Bookman Old Style"/>
                <a:sym typeface="Bookman Old Style"/>
              </a:rPr>
              <a:t> du </a:t>
            </a:r>
            <a:r>
              <a:rPr lang="en-US" sz="1600" dirty="0" err="1">
                <a:latin typeface="Bookman Old Style"/>
                <a:ea typeface="Bookman Old Style"/>
                <a:cs typeface="Bookman Old Style"/>
                <a:sym typeface="Bookman Old Style"/>
              </a:rPr>
              <a:t>directeur</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actuel</a:t>
            </a:r>
            <a:r>
              <a:rPr lang="en-US" sz="1600" dirty="0">
                <a:latin typeface="Bookman Old Style"/>
                <a:ea typeface="Bookman Old Style"/>
                <a:cs typeface="Bookman Old Style"/>
                <a:sym typeface="Bookman Old Style"/>
              </a:rPr>
              <a:t>. Dans le </a:t>
            </a:r>
            <a:r>
              <a:rPr lang="en-US" sz="1600" dirty="0" err="1">
                <a:latin typeface="Bookman Old Style"/>
                <a:ea typeface="Bookman Old Style"/>
                <a:cs typeface="Bookman Old Style"/>
                <a:sym typeface="Bookman Old Style"/>
              </a:rPr>
              <a:t>cas</a:t>
            </a:r>
            <a:r>
              <a:rPr lang="en-US" sz="1600" dirty="0">
                <a:latin typeface="Bookman Old Style"/>
                <a:ea typeface="Bookman Old Style"/>
                <a:cs typeface="Bookman Old Style"/>
                <a:sym typeface="Bookman Old Style"/>
              </a:rPr>
              <a:t> du BRLR à Dakar, </a:t>
            </a:r>
            <a:r>
              <a:rPr lang="en-US" sz="1600" dirty="0" err="1">
                <a:latin typeface="Bookman Old Style"/>
                <a:ea typeface="Bookman Old Style"/>
                <a:cs typeface="Bookman Old Style"/>
                <a:sym typeface="Bookman Old Style"/>
              </a:rPr>
              <a:t>certains</a:t>
            </a:r>
            <a:r>
              <a:rPr lang="en-US" sz="1600" dirty="0">
                <a:latin typeface="Bookman Old Style"/>
                <a:ea typeface="Bookman Old Style"/>
                <a:cs typeface="Bookman Old Style"/>
                <a:sym typeface="Bookman Old Style"/>
              </a:rPr>
              <a:t> documents </a:t>
            </a:r>
            <a:r>
              <a:rPr lang="en-US" sz="1600" dirty="0" err="1">
                <a:latin typeface="Bookman Old Style"/>
                <a:ea typeface="Bookman Old Style"/>
                <a:cs typeface="Bookman Old Style"/>
                <a:sym typeface="Bookman Old Style"/>
              </a:rPr>
              <a:t>relatifs</a:t>
            </a:r>
            <a:r>
              <a:rPr lang="en-US" sz="1600" dirty="0">
                <a:latin typeface="Bookman Old Style"/>
                <a:ea typeface="Bookman Old Style"/>
                <a:cs typeface="Bookman Old Style"/>
                <a:sym typeface="Bookman Old Style"/>
              </a:rPr>
              <a:t> à la </a:t>
            </a:r>
            <a:r>
              <a:rPr lang="en-US" sz="1600" dirty="0" err="1">
                <a:latin typeface="Bookman Old Style"/>
                <a:ea typeface="Bookman Old Style"/>
                <a:cs typeface="Bookman Old Style"/>
                <a:sym typeface="Bookman Old Style"/>
              </a:rPr>
              <a:t>période</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d'audit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antérieure</a:t>
            </a:r>
            <a:r>
              <a:rPr lang="en-US" sz="1600" dirty="0">
                <a:latin typeface="Bookman Old Style"/>
                <a:ea typeface="Bookman Old Style"/>
                <a:cs typeface="Bookman Old Style"/>
                <a:sym typeface="Bookman Old Style"/>
              </a:rPr>
              <a:t> au </a:t>
            </a:r>
            <a:r>
              <a:rPr lang="en-US" sz="1600" dirty="0" err="1">
                <a:latin typeface="Bookman Old Style"/>
                <a:ea typeface="Bookman Old Style"/>
                <a:cs typeface="Bookman Old Style"/>
                <a:sym typeface="Bookman Old Style"/>
              </a:rPr>
              <a:t>mandat</a:t>
            </a:r>
            <a:r>
              <a:rPr lang="en-US" sz="1600" dirty="0">
                <a:latin typeface="Bookman Old Style"/>
                <a:ea typeface="Bookman Old Style"/>
                <a:cs typeface="Bookman Old Style"/>
                <a:sym typeface="Bookman Old Style"/>
              </a:rPr>
              <a:t> du </a:t>
            </a:r>
            <a:r>
              <a:rPr lang="en-US" sz="1600" dirty="0" err="1">
                <a:latin typeface="Bookman Old Style"/>
                <a:ea typeface="Bookman Old Style"/>
                <a:cs typeface="Bookman Old Style"/>
                <a:sym typeface="Bookman Old Style"/>
              </a:rPr>
              <a:t>directeur</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actuel</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ont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été</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envoyés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mais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ils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n'étaient</a:t>
            </a:r>
            <a:r>
              <a:rPr lang="en-US" sz="1600" dirty="0">
                <a:latin typeface="Bookman Old Style"/>
                <a:ea typeface="Bookman Old Style"/>
                <a:cs typeface="Bookman Old Style"/>
                <a:sym typeface="Bookman Old Style"/>
              </a:rPr>
              <a:t> pas </a:t>
            </a:r>
            <a:r>
              <a:rPr lang="en-US" sz="1600" dirty="0" err="1">
                <a:latin typeface="Bookman Old Style"/>
                <a:ea typeface="Bookman Old Style"/>
                <a:cs typeface="Bookman Old Style"/>
                <a:sym typeface="Bookman Old Style"/>
              </a:rPr>
              <a:t>facilement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disponibles</a:t>
            </a:r>
            <a:r>
              <a:rPr lang="en-US" sz="1600" dirty="0">
                <a:latin typeface="Bookman Old Style"/>
                <a:ea typeface="Bookman Old Style"/>
                <a:cs typeface="Bookman Old Style"/>
                <a:sym typeface="Bookman Old Style"/>
              </a:rPr>
              <a:t> au </a:t>
            </a:r>
            <a:r>
              <a:rPr lang="en-US" sz="1600" dirty="0" err="1">
                <a:latin typeface="Bookman Old Style"/>
                <a:ea typeface="Bookman Old Style"/>
                <a:cs typeface="Bookman Old Style"/>
                <a:sym typeface="Bookman Old Style"/>
              </a:rPr>
              <a:t>niveau</a:t>
            </a:r>
            <a:r>
              <a:rPr lang="en-US" sz="1600" dirty="0">
                <a:latin typeface="Bookman Old Style"/>
                <a:ea typeface="Bookman Old Style"/>
                <a:cs typeface="Bookman Old Style"/>
                <a:sym typeface="Bookman Old Style"/>
              </a:rPr>
              <a:t> de la structure </a:t>
            </a:r>
            <a:r>
              <a:rPr lang="en-US" sz="1600" dirty="0" err="1">
                <a:latin typeface="Bookman Old Style"/>
                <a:ea typeface="Bookman Old Style"/>
                <a:cs typeface="Bookman Old Style"/>
                <a:sym typeface="Bookman Old Style"/>
              </a:rPr>
              <a:t>régionale</a:t>
            </a:r>
            <a:r>
              <a:rPr lang="en-US" sz="1600" dirty="0">
                <a:latin typeface="Bookman Old Style"/>
                <a:ea typeface="Bookman Old Style"/>
                <a:cs typeface="Bookman Old Style"/>
                <a:sym typeface="Bookman Old Style"/>
              </a:rPr>
              <a:t>.</a:t>
            </a:r>
            <a:endParaRPr dirty="0"/>
          </a:p>
          <a:p>
            <a:pPr marL="0" lvl="0" indent="0" algn="just" rtl="0">
              <a:lnSpc>
                <a:spcPct val="107000"/>
              </a:lnSpc>
              <a:spcBef>
                <a:spcPts val="900"/>
              </a:spcBef>
              <a:spcAft>
                <a:spcPts val="0"/>
              </a:spcAft>
              <a:buSzPts val="1088"/>
              <a:buFont typeface="Noto Sans Symbols"/>
              <a:buNone/>
            </a:pPr>
            <a:r>
              <a:rPr lang="en-US" sz="1600" b="1" dirty="0" err="1">
                <a:latin typeface="Bookman Old Style"/>
                <a:ea typeface="Bookman Old Style"/>
                <a:cs typeface="Bookman Old Style"/>
                <a:sym typeface="Bookman Old Style"/>
              </a:rPr>
              <a:t>Risques</a:t>
            </a:r>
            <a:r>
              <a:rPr lang="en-US" sz="1600" b="1" dirty="0">
                <a:latin typeface="Bookman Old Style"/>
                <a:ea typeface="Bookman Old Style"/>
                <a:cs typeface="Bookman Old Style"/>
                <a:sym typeface="Bookman Old Style"/>
              </a:rPr>
              <a:t>/implications :</a:t>
            </a:r>
            <a:endParaRPr sz="1600" dirty="0">
              <a:latin typeface="Bookman Old Style"/>
              <a:ea typeface="Bookman Old Style"/>
              <a:cs typeface="Bookman Old Style"/>
              <a:sym typeface="Bookman Old Style"/>
            </a:endParaRPr>
          </a:p>
          <a:p>
            <a:pPr marL="0" lvl="0" indent="0" algn="just" rtl="0">
              <a:lnSpc>
                <a:spcPct val="107000"/>
              </a:lnSpc>
              <a:spcBef>
                <a:spcPts val="900"/>
              </a:spcBef>
              <a:spcAft>
                <a:spcPts val="0"/>
              </a:spcAft>
              <a:buSzPts val="1088"/>
              <a:buFont typeface="Noto Sans Symbols"/>
              <a:buNone/>
            </a:pPr>
            <a:r>
              <a:rPr lang="en-US" sz="1600" dirty="0">
                <a:latin typeface="Bookman Old Style"/>
                <a:ea typeface="Bookman Old Style"/>
                <a:cs typeface="Bookman Old Style"/>
                <a:sym typeface="Bookman Old Style"/>
              </a:rPr>
              <a:t>Les </a:t>
            </a:r>
            <a:r>
              <a:rPr lang="en-US" sz="1600" dirty="0" err="1">
                <a:latin typeface="Bookman Old Style"/>
                <a:ea typeface="Bookman Old Style"/>
                <a:cs typeface="Bookman Old Style"/>
                <a:sym typeface="Bookman Old Style"/>
              </a:rPr>
              <a:t>risques</a:t>
            </a:r>
            <a:r>
              <a:rPr lang="en-US" sz="1600" dirty="0">
                <a:latin typeface="Bookman Old Style"/>
                <a:ea typeface="Bookman Old Style"/>
                <a:cs typeface="Bookman Old Style"/>
                <a:sym typeface="Bookman Old Style"/>
              </a:rPr>
              <a:t>/implications de </a:t>
            </a:r>
            <a:r>
              <a:rPr lang="en-US" sz="1600" dirty="0" err="1">
                <a:latin typeface="Bookman Old Style"/>
                <a:ea typeface="Bookman Old Style"/>
                <a:cs typeface="Bookman Old Style"/>
                <a:sym typeface="Bookman Old Style"/>
              </a:rPr>
              <a:t>nos</a:t>
            </a:r>
            <a:r>
              <a:rPr lang="en-US" sz="1600" dirty="0">
                <a:latin typeface="Bookman Old Style"/>
                <a:ea typeface="Bookman Old Style"/>
                <a:cs typeface="Bookman Old Style"/>
                <a:sym typeface="Bookman Old Style"/>
              </a:rPr>
              <a:t> constatations </a:t>
            </a:r>
            <a:r>
              <a:rPr lang="en-US" sz="1600" dirty="0" err="1">
                <a:latin typeface="Bookman Old Style"/>
                <a:ea typeface="Bookman Old Style"/>
                <a:cs typeface="Bookman Old Style"/>
                <a:sym typeface="Bookman Old Style"/>
              </a:rPr>
              <a:t>sont</a:t>
            </a:r>
            <a:r>
              <a:rPr lang="en-US" sz="1600" dirty="0">
                <a:latin typeface="Bookman Old Style"/>
                <a:ea typeface="Bookman Old Style"/>
                <a:cs typeface="Bookman Old Style"/>
                <a:sym typeface="Bookman Old Style"/>
              </a:rPr>
              <a:t>, entre </a:t>
            </a:r>
            <a:r>
              <a:rPr lang="en-US" sz="1600" dirty="0" err="1">
                <a:latin typeface="Bookman Old Style"/>
                <a:ea typeface="Bookman Old Style"/>
                <a:cs typeface="Bookman Old Style"/>
                <a:sym typeface="Bookman Old Style"/>
              </a:rPr>
              <a:t>autres</a:t>
            </a:r>
            <a:r>
              <a:rPr lang="en-US" sz="1600" dirty="0">
                <a:latin typeface="Bookman Old Style"/>
                <a:ea typeface="Bookman Old Style"/>
                <a:cs typeface="Bookman Old Style"/>
                <a:sym typeface="Bookman Old Style"/>
              </a:rPr>
              <a:t>, les </a:t>
            </a:r>
            <a:r>
              <a:rPr lang="en-US" sz="1600" dirty="0" err="1">
                <a:latin typeface="Bookman Old Style"/>
                <a:ea typeface="Bookman Old Style"/>
                <a:cs typeface="Bookman Old Style"/>
                <a:sym typeface="Bookman Old Style"/>
              </a:rPr>
              <a:t>suivants</a:t>
            </a:r>
            <a:r>
              <a:rPr lang="en-US" sz="1600" dirty="0">
                <a:latin typeface="Bookman Old Style"/>
                <a:ea typeface="Bookman Old Style"/>
                <a:cs typeface="Bookman Old Style"/>
                <a:sym typeface="Bookman Old Style"/>
              </a:rPr>
              <a:t> : </a:t>
            </a:r>
            <a:endParaRPr dirty="0"/>
          </a:p>
          <a:p>
            <a:pPr marL="0" lvl="0" indent="-63500" algn="just" rtl="0">
              <a:lnSpc>
                <a:spcPct val="107000"/>
              </a:lnSpc>
              <a:spcBef>
                <a:spcPts val="400"/>
              </a:spcBef>
              <a:spcAft>
                <a:spcPts val="0"/>
              </a:spcAft>
              <a:buSzPts val="1000"/>
              <a:buFont typeface="Noto Sans Symbols"/>
              <a:buChar char="❖"/>
            </a:pPr>
            <a:r>
              <a:rPr lang="en-US" sz="1600" dirty="0" err="1">
                <a:latin typeface="Bookman Old Style"/>
                <a:ea typeface="Bookman Old Style"/>
                <a:cs typeface="Bookman Old Style"/>
                <a:sym typeface="Bookman Old Style"/>
              </a:rPr>
              <a:t>Impossibilité</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d'examiner</a:t>
            </a:r>
            <a:r>
              <a:rPr lang="en-US" sz="1600" dirty="0">
                <a:latin typeface="Bookman Old Style"/>
                <a:ea typeface="Bookman Old Style"/>
                <a:cs typeface="Bookman Old Style"/>
                <a:sym typeface="Bookman Old Style"/>
              </a:rPr>
              <a:t> les </a:t>
            </a:r>
            <a:r>
              <a:rPr lang="en-US" sz="1600" dirty="0" err="1">
                <a:latin typeface="Bookman Old Style"/>
                <a:ea typeface="Bookman Old Style"/>
                <a:cs typeface="Bookman Old Style"/>
                <a:sym typeface="Bookman Old Style"/>
              </a:rPr>
              <a:t>activités</a:t>
            </a:r>
            <a:r>
              <a:rPr lang="en-US" sz="1600" dirty="0">
                <a:latin typeface="Bookman Old Style"/>
                <a:ea typeface="Bookman Old Style"/>
                <a:cs typeface="Bookman Old Style"/>
                <a:sym typeface="Bookman Old Style"/>
              </a:rPr>
              <a:t> de la </a:t>
            </a:r>
            <a:r>
              <a:rPr lang="en-US" sz="1600" dirty="0" err="1">
                <a:latin typeface="Bookman Old Style"/>
                <a:ea typeface="Bookman Old Style"/>
                <a:cs typeface="Bookman Old Style"/>
                <a:sym typeface="Bookman Old Style"/>
              </a:rPr>
              <a:t>période</a:t>
            </a:r>
            <a:r>
              <a:rPr lang="en-US" sz="1600" dirty="0">
                <a:latin typeface="Bookman Old Style"/>
                <a:ea typeface="Bookman Old Style"/>
                <a:cs typeface="Bookman Old Style"/>
                <a:sym typeface="Bookman Old Style"/>
              </a:rPr>
              <a:t> ; et</a:t>
            </a:r>
            <a:endParaRPr dirty="0"/>
          </a:p>
          <a:p>
            <a:pPr marL="0" lvl="0" indent="-63500" algn="just" rtl="0">
              <a:lnSpc>
                <a:spcPct val="107000"/>
              </a:lnSpc>
              <a:spcBef>
                <a:spcPts val="900"/>
              </a:spcBef>
              <a:spcAft>
                <a:spcPts val="0"/>
              </a:spcAft>
              <a:buSzPts val="1000"/>
              <a:buFont typeface="Noto Sans Symbols"/>
              <a:buChar char="❖"/>
            </a:pPr>
            <a:r>
              <a:rPr lang="en-US" sz="1600" dirty="0" err="1">
                <a:latin typeface="Bookman Old Style"/>
                <a:ea typeface="Bookman Old Style"/>
                <a:cs typeface="Bookman Old Style"/>
                <a:sym typeface="Bookman Old Style"/>
              </a:rPr>
              <a:t>Risque</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élevé</a:t>
            </a:r>
            <a:r>
              <a:rPr lang="en-US" sz="1600" dirty="0">
                <a:latin typeface="Bookman Old Style"/>
                <a:ea typeface="Bookman Old Style"/>
                <a:cs typeface="Bookman Old Style"/>
                <a:sym typeface="Bookman Old Style"/>
              </a:rPr>
              <a:t> pour la </a:t>
            </a:r>
            <a:r>
              <a:rPr lang="en-US" sz="1600" dirty="0" err="1">
                <a:latin typeface="Bookman Old Style"/>
                <a:ea typeface="Bookman Old Style"/>
                <a:cs typeface="Bookman Old Style"/>
                <a:sym typeface="Bookman Old Style"/>
              </a:rPr>
              <a:t>continuité</a:t>
            </a:r>
            <a:r>
              <a:rPr lang="en-US" sz="1600" dirty="0">
                <a:latin typeface="Bookman Old Style"/>
                <a:ea typeface="Bookman Old Style"/>
                <a:cs typeface="Bookman Old Style"/>
                <a:sym typeface="Bookman Old Style"/>
              </a:rPr>
              <a:t> de </a:t>
            </a:r>
            <a:r>
              <a:rPr lang="en-US" sz="1600" dirty="0" err="1">
                <a:latin typeface="Bookman Old Style"/>
                <a:ea typeface="Bookman Old Style"/>
                <a:cs typeface="Bookman Old Style"/>
                <a:sym typeface="Bookman Old Style"/>
              </a:rPr>
              <a:t>l'exploitation</a:t>
            </a:r>
            <a:r>
              <a:rPr lang="en-US" sz="1600" dirty="0">
                <a:latin typeface="Bookman Old Style"/>
                <a:ea typeface="Bookman Old Style"/>
                <a:cs typeface="Bookman Old Style"/>
                <a:sym typeface="Bookman Old Style"/>
              </a:rPr>
              <a:t> du CFR.</a:t>
            </a:r>
            <a:endParaRPr dirty="0"/>
          </a:p>
          <a:p>
            <a:pPr marL="0" lvl="0" indent="0" algn="l" rtl="0">
              <a:spcBef>
                <a:spcPts val="400"/>
              </a:spcBef>
              <a:spcAft>
                <a:spcPts val="0"/>
              </a:spcAft>
              <a:buSzPts val="1088"/>
              <a:buFont typeface="Noto Sans Symbols"/>
              <a:buNone/>
            </a:pPr>
            <a:endParaRPr sz="1600" dirty="0">
              <a:latin typeface="Bookman Old Style"/>
              <a:ea typeface="Bookman Old Style"/>
              <a:cs typeface="Bookman Old Style"/>
              <a:sym typeface="Bookman Old Style"/>
            </a:endParaRPr>
          </a:p>
        </p:txBody>
      </p:sp>
      <p:sp>
        <p:nvSpPr>
          <p:cNvPr id="253" name="Google Shape;253;p16"/>
          <p:cNvSpPr txBox="1">
            <a:spLocks noGrp="1"/>
          </p:cNvSpPr>
          <p:nvPr>
            <p:ph type="title"/>
          </p:nvPr>
        </p:nvSpPr>
        <p:spPr>
          <a:xfrm>
            <a:off x="142876" y="188640"/>
            <a:ext cx="8533580" cy="1008112"/>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400" dirty="0"/>
              <a:t>2022 Rapport du </a:t>
            </a:r>
            <a:r>
              <a:rPr lang="en-US" sz="1400" dirty="0" err="1"/>
              <a:t>Comité</a:t>
            </a:r>
            <a:r>
              <a:rPr lang="en-US" sz="1400" dirty="0"/>
              <a:t> </a:t>
            </a:r>
            <a:r>
              <a:rPr lang="en-US" sz="1400" dirty="0" err="1"/>
              <a:t>d'audit</a:t>
            </a:r>
            <a:r>
              <a:rPr lang="en-US" sz="1400" dirty="0"/>
              <a:t> de </a:t>
            </a:r>
            <a:r>
              <a:rPr lang="en-US" sz="1400" dirty="0" err="1"/>
              <a:t>l'OMD</a:t>
            </a:r>
            <a:r>
              <a:rPr lang="en-US" sz="1400" dirty="0"/>
              <a:t>-AOC</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7"/>
          <p:cNvSpPr txBox="1">
            <a:spLocks noGrp="1"/>
          </p:cNvSpPr>
          <p:nvPr>
            <p:ph type="body" idx="1"/>
          </p:nvPr>
        </p:nvSpPr>
        <p:spPr>
          <a:xfrm>
            <a:off x="142875" y="1412875"/>
            <a:ext cx="8532813" cy="720725"/>
          </a:xfrm>
          <a:prstGeom prst="rect">
            <a:avLst/>
          </a:prstGeom>
          <a:noFill/>
          <a:ln>
            <a:noFill/>
          </a:ln>
        </p:spPr>
        <p:txBody>
          <a:bodyPr spcFirstLastPara="1" wrap="square" lIns="91425" tIns="45700" rIns="91425" bIns="45700" anchor="t" anchorCtr="0">
            <a:noAutofit/>
          </a:bodyPr>
          <a:lstStyle/>
          <a:p>
            <a:pPr marL="109537" lvl="0" indent="0" algn="l" rtl="0">
              <a:lnSpc>
                <a:spcPct val="150000"/>
              </a:lnSpc>
              <a:spcBef>
                <a:spcPts val="0"/>
              </a:spcBef>
              <a:spcAft>
                <a:spcPts val="0"/>
              </a:spcAft>
              <a:buSzPts val="1224"/>
              <a:buFont typeface="Noto Sans Symbols"/>
              <a:buNone/>
            </a:pPr>
            <a:r>
              <a:rPr lang="en-US" sz="1800" b="1">
                <a:latin typeface="Times New Roman"/>
                <a:ea typeface="Times New Roman"/>
                <a:cs typeface="Times New Roman"/>
                <a:sym typeface="Times New Roman"/>
              </a:rPr>
              <a:t>CONSTATATIONS DE L'AUDIT SUITE :</a:t>
            </a:r>
            <a:endParaRPr/>
          </a:p>
          <a:p>
            <a:pPr marL="109537" lvl="0" indent="0" algn="l" rtl="0">
              <a:spcBef>
                <a:spcPts val="400"/>
              </a:spcBef>
              <a:spcAft>
                <a:spcPts val="0"/>
              </a:spcAft>
              <a:buSzPts val="1224"/>
              <a:buFont typeface="Noto Sans Symbols"/>
              <a:buNone/>
            </a:pPr>
            <a:endParaRPr sz="1800">
              <a:latin typeface="Bookman Old Style"/>
              <a:ea typeface="Bookman Old Style"/>
              <a:cs typeface="Bookman Old Style"/>
              <a:sym typeface="Bookman Old Style"/>
            </a:endParaRPr>
          </a:p>
          <a:p>
            <a:pPr marL="109537" lvl="0" indent="0" algn="just" rtl="0">
              <a:spcBef>
                <a:spcPts val="400"/>
              </a:spcBef>
              <a:spcAft>
                <a:spcPts val="0"/>
              </a:spcAft>
              <a:buSzPts val="1088"/>
              <a:buFont typeface="Noto Sans Symbols"/>
              <a:buNone/>
            </a:pPr>
            <a:r>
              <a:rPr lang="en-US" sz="1600" b="1">
                <a:latin typeface="Bookman Old Style"/>
                <a:ea typeface="Bookman Old Style"/>
                <a:cs typeface="Bookman Old Style"/>
                <a:sym typeface="Bookman Old Style"/>
              </a:rPr>
              <a:t>4.0 Tenue inadéquate des registres (2017-2021)</a:t>
            </a:r>
            <a:endParaRPr/>
          </a:p>
          <a:p>
            <a:pPr marL="0" lvl="0" indent="0" algn="just" rtl="0">
              <a:spcBef>
                <a:spcPts val="400"/>
              </a:spcBef>
              <a:spcAft>
                <a:spcPts val="0"/>
              </a:spcAft>
              <a:buSzPts val="1088"/>
              <a:buFont typeface="Noto Sans Symbols"/>
              <a:buNone/>
            </a:pPr>
            <a:r>
              <a:rPr lang="en-US" sz="1600" b="1">
                <a:latin typeface="Bookman Old Style"/>
                <a:ea typeface="Bookman Old Style"/>
                <a:cs typeface="Bookman Old Style"/>
                <a:sym typeface="Bookman Old Style"/>
              </a:rPr>
              <a:t>Critères :</a:t>
            </a:r>
            <a:endParaRPr/>
          </a:p>
          <a:p>
            <a:pPr marL="0" lvl="0" indent="0" algn="just" rtl="0">
              <a:spcBef>
                <a:spcPts val="400"/>
              </a:spcBef>
              <a:spcAft>
                <a:spcPts val="0"/>
              </a:spcAft>
              <a:buSzPts val="1088"/>
              <a:buFont typeface="Noto Sans Symbols"/>
              <a:buNone/>
            </a:pPr>
            <a:r>
              <a:rPr lang="en-US" sz="1600">
                <a:latin typeface="Bookman Old Style"/>
                <a:ea typeface="Bookman Old Style"/>
                <a:cs typeface="Bookman Old Style"/>
                <a:sym typeface="Bookman Old Style"/>
              </a:rPr>
              <a:t>Une documentation adéquate des transactions financières est une condition essentielle pour les institutions ou les organisations qui souhaitent promouvoir la responsabilité et la transparence.</a:t>
            </a:r>
            <a:endParaRPr/>
          </a:p>
          <a:p>
            <a:pPr marL="0" lvl="0" indent="0" algn="just" rtl="0">
              <a:spcBef>
                <a:spcPts val="400"/>
              </a:spcBef>
              <a:spcAft>
                <a:spcPts val="0"/>
              </a:spcAft>
              <a:buSzPts val="1088"/>
              <a:buFont typeface="Noto Sans Symbols"/>
              <a:buNone/>
            </a:pPr>
            <a:r>
              <a:rPr lang="en-US" sz="1600" b="1">
                <a:latin typeface="Bookman Old Style"/>
                <a:ea typeface="Bookman Old Style"/>
                <a:cs typeface="Bookman Old Style"/>
                <a:sym typeface="Bookman Old Style"/>
              </a:rPr>
              <a:t>Résultats</a:t>
            </a:r>
            <a:endParaRPr/>
          </a:p>
          <a:p>
            <a:pPr marL="0" lvl="0" indent="0" algn="just" rtl="0">
              <a:spcBef>
                <a:spcPts val="400"/>
              </a:spcBef>
              <a:spcAft>
                <a:spcPts val="0"/>
              </a:spcAft>
              <a:buSzPts val="1088"/>
              <a:buFont typeface="Noto Sans Symbols"/>
              <a:buNone/>
            </a:pPr>
            <a:r>
              <a:rPr lang="en-US" sz="1600">
                <a:latin typeface="Bookman Old Style"/>
                <a:ea typeface="Bookman Old Style"/>
                <a:cs typeface="Bookman Old Style"/>
                <a:sym typeface="Bookman Old Style"/>
              </a:rPr>
              <a:t>L'audit a mis au jour une documentation inadéquate des dépenses relatives aux missions régionales et hors région auxquelles ont participé les membres du Centre régional de formation de Brazzaville. Les documents relatifs aux dépenses pour les fonds demandés pour les activités régionales et hors région se sont avérés pour la plupart inadéquats. Dans la plupart des cas, il n'y avait aucune preuve de l'existence de billets, de reçus pour l'achat de billets d'avion, de reçus pour les dépenses d'hôtel, etc :</a:t>
            </a:r>
            <a:endParaRPr/>
          </a:p>
          <a:p>
            <a:pPr marL="109537" lvl="0" indent="0" algn="l" rtl="0">
              <a:spcBef>
                <a:spcPts val="400"/>
              </a:spcBef>
              <a:spcAft>
                <a:spcPts val="0"/>
              </a:spcAft>
              <a:buSzPts val="1224"/>
              <a:buFont typeface="Noto Sans Symbols"/>
              <a:buNone/>
            </a:pPr>
            <a:endParaRPr sz="1800">
              <a:latin typeface="Bookman Old Style"/>
              <a:ea typeface="Bookman Old Style"/>
              <a:cs typeface="Bookman Old Style"/>
              <a:sym typeface="Bookman Old Style"/>
            </a:endParaRPr>
          </a:p>
          <a:p>
            <a:pPr marL="365125" lvl="0" indent="-177864" algn="l" rtl="0">
              <a:spcBef>
                <a:spcPts val="400"/>
              </a:spcBef>
              <a:spcAft>
                <a:spcPts val="0"/>
              </a:spcAft>
              <a:buSzPts val="1224"/>
              <a:buNone/>
            </a:pPr>
            <a:endParaRPr sz="1800">
              <a:latin typeface="Bookman Old Style"/>
              <a:ea typeface="Bookman Old Style"/>
              <a:cs typeface="Bookman Old Style"/>
              <a:sym typeface="Bookman Old Style"/>
            </a:endParaRPr>
          </a:p>
          <a:p>
            <a:pPr marL="109537" lvl="0" indent="0" algn="l" rtl="0">
              <a:spcBef>
                <a:spcPts val="400"/>
              </a:spcBef>
              <a:spcAft>
                <a:spcPts val="0"/>
              </a:spcAft>
              <a:buSzPts val="1224"/>
              <a:buFont typeface="Noto Sans Symbols"/>
              <a:buNone/>
            </a:pPr>
            <a:endParaRPr sz="1800">
              <a:latin typeface="Bookman Old Style"/>
              <a:ea typeface="Bookman Old Style"/>
              <a:cs typeface="Bookman Old Style"/>
              <a:sym typeface="Bookman Old Style"/>
            </a:endParaRPr>
          </a:p>
          <a:p>
            <a:pPr marL="365125" lvl="0" indent="-134683" algn="l" rtl="0">
              <a:spcBef>
                <a:spcPts val="400"/>
              </a:spcBef>
              <a:spcAft>
                <a:spcPts val="0"/>
              </a:spcAft>
              <a:buSzPts val="1904"/>
              <a:buNone/>
            </a:pPr>
            <a:endParaRPr sz="2800"/>
          </a:p>
          <a:p>
            <a:pPr marL="109537" lvl="0" indent="0" algn="l" rtl="0">
              <a:spcBef>
                <a:spcPts val="400"/>
              </a:spcBef>
              <a:spcAft>
                <a:spcPts val="0"/>
              </a:spcAft>
              <a:buSzPts val="1904"/>
              <a:buFont typeface="Noto Sans Symbols"/>
              <a:buNone/>
            </a:pPr>
            <a:endParaRPr sz="2800"/>
          </a:p>
        </p:txBody>
      </p:sp>
      <p:pic>
        <p:nvPicPr>
          <p:cNvPr id="260" name="Google Shape;260;p17"/>
          <p:cNvPicPr preferRelativeResize="0"/>
          <p:nvPr/>
        </p:nvPicPr>
        <p:blipFill rotWithShape="1">
          <a:blip r:embed="rId3">
            <a:alphaModFix/>
          </a:blip>
          <a:srcRect/>
          <a:stretch/>
        </p:blipFill>
        <p:spPr>
          <a:xfrm>
            <a:off x="323850" y="404813"/>
            <a:ext cx="1008063" cy="647700"/>
          </a:xfrm>
          <a:prstGeom prst="rect">
            <a:avLst/>
          </a:prstGeom>
          <a:noFill/>
          <a:ln>
            <a:noFill/>
          </a:ln>
        </p:spPr>
      </p:pic>
      <p:sp>
        <p:nvSpPr>
          <p:cNvPr id="261" name="Google Shape;261;p17"/>
          <p:cNvSpPr txBox="1">
            <a:spLocks noGrp="1"/>
          </p:cNvSpPr>
          <p:nvPr>
            <p:ph type="title"/>
          </p:nvPr>
        </p:nvSpPr>
        <p:spPr>
          <a:xfrm>
            <a:off x="142876" y="188640"/>
            <a:ext cx="8533580" cy="1008112"/>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400" dirty="0"/>
              <a:t>2022 Rapport du </a:t>
            </a:r>
            <a:r>
              <a:rPr lang="en-US" sz="1400" dirty="0" err="1"/>
              <a:t>Comité</a:t>
            </a:r>
            <a:r>
              <a:rPr lang="en-US" sz="1400" dirty="0"/>
              <a:t> </a:t>
            </a:r>
            <a:r>
              <a:rPr lang="en-US" sz="1400" dirty="0" err="1"/>
              <a:t>d'audit</a:t>
            </a:r>
            <a:r>
              <a:rPr lang="en-US" sz="1400" dirty="0"/>
              <a:t> de </a:t>
            </a:r>
            <a:r>
              <a:rPr lang="en-US" sz="1400" dirty="0" err="1"/>
              <a:t>l'OMD</a:t>
            </a:r>
            <a:r>
              <a:rPr lang="en-US" sz="1400" dirty="0"/>
              <a:t>-AOC</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18"/>
          <p:cNvPicPr preferRelativeResize="0"/>
          <p:nvPr/>
        </p:nvPicPr>
        <p:blipFill rotWithShape="1">
          <a:blip r:embed="rId3">
            <a:alphaModFix/>
          </a:blip>
          <a:srcRect/>
          <a:stretch/>
        </p:blipFill>
        <p:spPr>
          <a:xfrm>
            <a:off x="323850" y="404813"/>
            <a:ext cx="1008063" cy="647700"/>
          </a:xfrm>
          <a:prstGeom prst="rect">
            <a:avLst/>
          </a:prstGeom>
          <a:noFill/>
          <a:ln>
            <a:noFill/>
          </a:ln>
        </p:spPr>
      </p:pic>
      <p:sp>
        <p:nvSpPr>
          <p:cNvPr id="268" name="Google Shape;268;p18"/>
          <p:cNvSpPr txBox="1">
            <a:spLocks noGrp="1"/>
          </p:cNvSpPr>
          <p:nvPr>
            <p:ph type="body" idx="1"/>
          </p:nvPr>
        </p:nvSpPr>
        <p:spPr>
          <a:xfrm>
            <a:off x="446088" y="1454150"/>
            <a:ext cx="8229600" cy="3960813"/>
          </a:xfrm>
          <a:prstGeom prst="rect">
            <a:avLst/>
          </a:prstGeom>
          <a:noFill/>
          <a:ln>
            <a:noFill/>
          </a:ln>
        </p:spPr>
        <p:txBody>
          <a:bodyPr spcFirstLastPara="1" wrap="square" lIns="91425" tIns="45700" rIns="91425" bIns="45700" anchor="t" anchorCtr="0">
            <a:noAutofit/>
          </a:bodyPr>
          <a:lstStyle/>
          <a:p>
            <a:pPr marL="342900" lvl="0" indent="-342900" algn="just" rtl="0">
              <a:lnSpc>
                <a:spcPct val="107000"/>
              </a:lnSpc>
              <a:spcBef>
                <a:spcPts val="0"/>
              </a:spcBef>
              <a:spcAft>
                <a:spcPts val="0"/>
              </a:spcAft>
              <a:buSzPts val="1088"/>
              <a:buFont typeface="Lucida Sans"/>
              <a:buAutoNum type="arabicPeriod"/>
            </a:pPr>
            <a:r>
              <a:rPr lang="en-US" sz="1600" dirty="0" err="1">
                <a:latin typeface="Bookman Old Style"/>
                <a:ea typeface="Bookman Old Style"/>
                <a:cs typeface="Bookman Old Style"/>
                <a:sym typeface="Bookman Old Style"/>
              </a:rPr>
              <a:t>Toujours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en</a:t>
            </a:r>
            <a:r>
              <a:rPr lang="en-US" sz="1600" dirty="0">
                <a:latin typeface="Bookman Old Style"/>
                <a:ea typeface="Bookman Old Style"/>
                <a:cs typeface="Bookman Old Style"/>
                <a:sym typeface="Bookman Old Style"/>
              </a:rPr>
              <a:t> 2017, deux </a:t>
            </a:r>
            <a:r>
              <a:rPr lang="en-US" sz="1600" dirty="0" err="1">
                <a:latin typeface="Bookman Old Style"/>
                <a:ea typeface="Bookman Old Style"/>
                <a:cs typeface="Bookman Old Style"/>
                <a:sym typeface="Bookman Old Style"/>
              </a:rPr>
              <a:t>personnes</a:t>
            </a:r>
            <a:r>
              <a:rPr lang="en-US" sz="1600" dirty="0">
                <a:latin typeface="Bookman Old Style"/>
                <a:ea typeface="Bookman Old Style"/>
                <a:cs typeface="Bookman Old Style"/>
                <a:sym typeface="Bookman Old Style"/>
              </a:rPr>
              <a:t> de CFR-Brazzaville </a:t>
            </a:r>
            <a:r>
              <a:rPr lang="en-US" sz="1600" dirty="0" err="1">
                <a:latin typeface="Bookman Old Style"/>
                <a:ea typeface="Bookman Old Style"/>
                <a:cs typeface="Bookman Old Style"/>
                <a:sym typeface="Bookman Old Style"/>
              </a:rPr>
              <a:t>ont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été</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budgétisées</a:t>
            </a:r>
            <a:r>
              <a:rPr lang="en-US" sz="1600" dirty="0">
                <a:latin typeface="Bookman Old Style"/>
                <a:ea typeface="Bookman Old Style"/>
                <a:cs typeface="Bookman Old Style"/>
                <a:sym typeface="Bookman Old Style"/>
              </a:rPr>
              <a:t> pour la mission </a:t>
            </a:r>
            <a:r>
              <a:rPr lang="en-US" sz="1600" dirty="0" err="1">
                <a:latin typeface="Bookman Old Style"/>
                <a:ea typeface="Bookman Old Style"/>
                <a:cs typeface="Bookman Old Style"/>
                <a:sym typeface="Bookman Old Style"/>
              </a:rPr>
              <a:t>régionale</a:t>
            </a:r>
            <a:r>
              <a:rPr lang="en-US" sz="1600" dirty="0">
                <a:latin typeface="Bookman Old Style"/>
                <a:ea typeface="Bookman Old Style"/>
                <a:cs typeface="Bookman Old Style"/>
                <a:sym typeface="Bookman Old Style"/>
              </a:rPr>
              <a:t> qui </a:t>
            </a:r>
            <a:r>
              <a:rPr lang="en-US" sz="1600" dirty="0" err="1">
                <a:latin typeface="Bookman Old Style"/>
                <a:ea typeface="Bookman Old Style"/>
                <a:cs typeface="Bookman Old Style"/>
                <a:sym typeface="Bookman Old Style"/>
              </a:rPr>
              <a:t>s'est</a:t>
            </a:r>
            <a:r>
              <a:rPr lang="en-US" sz="1600" dirty="0">
                <a:latin typeface="Bookman Old Style"/>
                <a:ea typeface="Bookman Old Style"/>
                <a:cs typeface="Bookman Old Style"/>
                <a:sym typeface="Bookman Old Style"/>
              </a:rPr>
              <a:t> tenue à Dakar, au </a:t>
            </a:r>
            <a:r>
              <a:rPr lang="en-US" sz="1600" dirty="0" err="1">
                <a:latin typeface="Bookman Old Style"/>
                <a:ea typeface="Bookman Old Style"/>
                <a:cs typeface="Bookman Old Style"/>
                <a:sym typeface="Bookman Old Style"/>
              </a:rPr>
              <a:t>Sénégal</a:t>
            </a:r>
            <a:r>
              <a:rPr lang="en-US" sz="1600" dirty="0">
                <a:latin typeface="Bookman Old Style"/>
                <a:ea typeface="Bookman Old Style"/>
                <a:cs typeface="Bookman Old Style"/>
                <a:sym typeface="Bookman Old Style"/>
              </a:rPr>
              <a:t>, du 21 </a:t>
            </a:r>
            <a:r>
              <a:rPr lang="en-US" sz="1600" dirty="0" err="1">
                <a:latin typeface="Bookman Old Style"/>
                <a:ea typeface="Bookman Old Style"/>
                <a:cs typeface="Bookman Old Style"/>
                <a:sym typeface="Bookman Old Style"/>
              </a:rPr>
              <a:t>avril</a:t>
            </a:r>
            <a:r>
              <a:rPr lang="en-US" sz="1600" dirty="0">
                <a:latin typeface="Bookman Old Style"/>
                <a:ea typeface="Bookman Old Style"/>
                <a:cs typeface="Bookman Old Style"/>
                <a:sym typeface="Bookman Old Style"/>
              </a:rPr>
              <a:t> au 30 </a:t>
            </a:r>
            <a:r>
              <a:rPr lang="en-US" sz="1600" dirty="0" err="1">
                <a:latin typeface="Bookman Old Style"/>
                <a:ea typeface="Bookman Old Style"/>
                <a:cs typeface="Bookman Old Style"/>
                <a:sym typeface="Bookman Old Style"/>
              </a:rPr>
              <a:t>avril</a:t>
            </a:r>
            <a:r>
              <a:rPr lang="en-US" sz="1600" dirty="0">
                <a:latin typeface="Bookman Old Style"/>
                <a:ea typeface="Bookman Old Style"/>
                <a:cs typeface="Bookman Old Style"/>
                <a:sym typeface="Bookman Old Style"/>
              </a:rPr>
              <a:t> 2017, pour un </a:t>
            </a:r>
            <a:r>
              <a:rPr lang="en-US" sz="1600" dirty="0" err="1">
                <a:latin typeface="Bookman Old Style"/>
                <a:ea typeface="Bookman Old Style"/>
                <a:cs typeface="Bookman Old Style"/>
                <a:sym typeface="Bookman Old Style"/>
              </a:rPr>
              <a:t>montant</a:t>
            </a:r>
            <a:r>
              <a:rPr lang="en-US" sz="1600" dirty="0">
                <a:latin typeface="Bookman Old Style"/>
                <a:ea typeface="Bookman Old Style"/>
                <a:cs typeface="Bookman Old Style"/>
                <a:sym typeface="Bookman Old Style"/>
              </a:rPr>
              <a:t> total de 4 500 euros ; </a:t>
            </a:r>
            <a:r>
              <a:rPr lang="en-US" sz="1600" dirty="0" err="1">
                <a:latin typeface="Bookman Old Style"/>
                <a:ea typeface="Bookman Old Style"/>
                <a:cs typeface="Bookman Old Style"/>
                <a:sym typeface="Bookman Old Style"/>
              </a:rPr>
              <a:t>cependant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l'audit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n'a</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pu</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vérifier</a:t>
            </a:r>
            <a:r>
              <a:rPr lang="en-US" sz="1600" dirty="0">
                <a:latin typeface="Bookman Old Style"/>
                <a:ea typeface="Bookman Old Style"/>
                <a:cs typeface="Bookman Old Style"/>
                <a:sym typeface="Bookman Old Style"/>
              </a:rPr>
              <a:t> la </a:t>
            </a:r>
            <a:r>
              <a:rPr lang="en-US" sz="1600" dirty="0" err="1">
                <a:latin typeface="Bookman Old Style"/>
                <a:ea typeface="Bookman Old Style"/>
                <a:cs typeface="Bookman Old Style"/>
                <a:sym typeface="Bookman Old Style"/>
              </a:rPr>
              <a:t>présence</a:t>
            </a:r>
            <a:r>
              <a:rPr lang="en-US" sz="1600" dirty="0">
                <a:latin typeface="Bookman Old Style"/>
                <a:ea typeface="Bookman Old Style"/>
                <a:cs typeface="Bookman Old Style"/>
                <a:sym typeface="Bookman Old Style"/>
              </a:rPr>
              <a:t> que d'un </a:t>
            </a:r>
            <a:r>
              <a:rPr lang="en-US" sz="1600" dirty="0" err="1">
                <a:latin typeface="Bookman Old Style"/>
                <a:ea typeface="Bookman Old Style"/>
                <a:cs typeface="Bookman Old Style"/>
                <a:sym typeface="Bookman Old Style"/>
              </a:rPr>
              <a:t>seul</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délégué</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selon</a:t>
            </a:r>
            <a:r>
              <a:rPr lang="en-US" sz="1600" dirty="0">
                <a:latin typeface="Bookman Old Style"/>
                <a:ea typeface="Bookman Old Style"/>
                <a:cs typeface="Bookman Old Style"/>
                <a:sym typeface="Bookman Old Style"/>
              </a:rPr>
              <a:t> les </a:t>
            </a:r>
            <a:r>
              <a:rPr lang="en-US" sz="1600" dirty="0" err="1">
                <a:latin typeface="Bookman Old Style"/>
                <a:ea typeface="Bookman Old Style"/>
                <a:cs typeface="Bookman Old Style"/>
                <a:sym typeface="Bookman Old Style"/>
              </a:rPr>
              <a:t>pièces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justificatives</a:t>
            </a:r>
            <a:r>
              <a:rPr lang="en-US" sz="1600" dirty="0">
                <a:latin typeface="Bookman Old Style"/>
                <a:ea typeface="Bookman Old Style"/>
                <a:cs typeface="Bookman Old Style"/>
                <a:sym typeface="Bookman Old Style"/>
              </a:rPr>
              <a:t> (billet </a:t>
            </a:r>
            <a:r>
              <a:rPr lang="en-US" sz="1600" dirty="0" err="1">
                <a:latin typeface="Bookman Old Style"/>
                <a:ea typeface="Bookman Old Style"/>
                <a:cs typeface="Bookman Old Style"/>
                <a:sym typeface="Bookman Old Style"/>
              </a:rPr>
              <a:t>d'avion</a:t>
            </a:r>
            <a:r>
              <a:rPr lang="en-US" sz="1600" dirty="0">
                <a:latin typeface="Bookman Old Style"/>
                <a:ea typeface="Bookman Old Style"/>
                <a:cs typeface="Bookman Old Style"/>
                <a:sym typeface="Bookman Old Style"/>
              </a:rPr>
              <a:t>) ;</a:t>
            </a:r>
            <a:endParaRPr dirty="0"/>
          </a:p>
          <a:p>
            <a:pPr marL="342900" lvl="0" indent="-342900" algn="just" rtl="0">
              <a:lnSpc>
                <a:spcPct val="107000"/>
              </a:lnSpc>
              <a:spcBef>
                <a:spcPts val="900"/>
              </a:spcBef>
              <a:spcAft>
                <a:spcPts val="0"/>
              </a:spcAft>
              <a:buSzPts val="1088"/>
              <a:buFont typeface="Lucida Sans"/>
              <a:buAutoNum type="arabicPeriod"/>
            </a:pPr>
            <a:r>
              <a:rPr lang="en-US" sz="1600" dirty="0">
                <a:latin typeface="Bookman Old Style"/>
                <a:ea typeface="Bookman Old Style"/>
                <a:cs typeface="Bookman Old Style"/>
                <a:sym typeface="Bookman Old Style"/>
              </a:rPr>
              <a:t>Dans le </a:t>
            </a:r>
            <a:r>
              <a:rPr lang="en-US" sz="1600" dirty="0" err="1">
                <a:latin typeface="Bookman Old Style"/>
                <a:ea typeface="Bookman Old Style"/>
                <a:cs typeface="Bookman Old Style"/>
                <a:sym typeface="Bookman Old Style"/>
              </a:rPr>
              <a:t>cas</a:t>
            </a:r>
            <a:r>
              <a:rPr lang="en-US" sz="1600" dirty="0">
                <a:latin typeface="Bookman Old Style"/>
                <a:ea typeface="Bookman Old Style"/>
                <a:cs typeface="Bookman Old Style"/>
                <a:sym typeface="Bookman Old Style"/>
              </a:rPr>
              <a:t> du BRRC Dakar, </a:t>
            </a:r>
            <a:r>
              <a:rPr lang="en-US" sz="1600" dirty="0" err="1">
                <a:latin typeface="Bookman Old Style"/>
                <a:ea typeface="Bookman Old Style"/>
                <a:cs typeface="Bookman Old Style"/>
                <a:sym typeface="Bookman Old Style"/>
              </a:rPr>
              <a:t>l'audit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n'a</a:t>
            </a:r>
            <a:r>
              <a:rPr lang="en-US" sz="1600" dirty="0">
                <a:latin typeface="Bookman Old Style"/>
                <a:ea typeface="Bookman Old Style"/>
                <a:cs typeface="Bookman Old Style"/>
                <a:sym typeface="Bookman Old Style"/>
              </a:rPr>
              <a:t> pas </a:t>
            </a:r>
            <a:r>
              <a:rPr lang="en-US" sz="1600" dirty="0" err="1">
                <a:latin typeface="Bookman Old Style"/>
                <a:ea typeface="Bookman Old Style"/>
                <a:cs typeface="Bookman Old Style"/>
                <a:sym typeface="Bookman Old Style"/>
              </a:rPr>
              <a:t>pu</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vérifier</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l'utilisation</a:t>
            </a:r>
            <a:r>
              <a:rPr lang="en-US" sz="1600" dirty="0">
                <a:latin typeface="Bookman Old Style"/>
                <a:ea typeface="Bookman Old Style"/>
                <a:cs typeface="Bookman Old Style"/>
                <a:sym typeface="Bookman Old Style"/>
              </a:rPr>
              <a:t> des fonds pour la </a:t>
            </a:r>
            <a:r>
              <a:rPr lang="en-US" sz="1600" dirty="0" err="1">
                <a:latin typeface="Bookman Old Style"/>
                <a:ea typeface="Bookman Old Style"/>
                <a:cs typeface="Bookman Old Style"/>
                <a:sym typeface="Bookman Old Style"/>
              </a:rPr>
              <a:t>période</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allant</a:t>
            </a:r>
            <a:r>
              <a:rPr lang="en-US" sz="1600" dirty="0">
                <a:latin typeface="Bookman Old Style"/>
                <a:ea typeface="Bookman Old Style"/>
                <a:cs typeface="Bookman Old Style"/>
                <a:sym typeface="Bookman Old Style"/>
              </a:rPr>
              <a:t> de </a:t>
            </a:r>
            <a:r>
              <a:rPr lang="en-US" sz="1600" dirty="0" err="1">
                <a:latin typeface="Bookman Old Style"/>
                <a:ea typeface="Bookman Old Style"/>
                <a:cs typeface="Bookman Old Style"/>
                <a:sym typeface="Bookman Old Style"/>
              </a:rPr>
              <a:t>janvier</a:t>
            </a:r>
            <a:r>
              <a:rPr lang="en-US" sz="1600" dirty="0">
                <a:latin typeface="Bookman Old Style"/>
                <a:ea typeface="Bookman Old Style"/>
                <a:cs typeface="Bookman Old Style"/>
                <a:sym typeface="Bookman Old Style"/>
              </a:rPr>
              <a:t> 2017 au 1er </a:t>
            </a:r>
            <a:r>
              <a:rPr lang="en-US" sz="1600" dirty="0" err="1">
                <a:latin typeface="Bookman Old Style"/>
                <a:ea typeface="Bookman Old Style"/>
                <a:cs typeface="Bookman Old Style"/>
                <a:sym typeface="Bookman Old Style"/>
              </a:rPr>
              <a:t>janvier</a:t>
            </a:r>
            <a:r>
              <a:rPr lang="en-US" sz="1600" dirty="0">
                <a:latin typeface="Bookman Old Style"/>
                <a:ea typeface="Bookman Old Style"/>
                <a:cs typeface="Bookman Old Style"/>
                <a:sym typeface="Bookman Old Style"/>
              </a:rPr>
              <a:t> 2021, car les </a:t>
            </a:r>
            <a:r>
              <a:rPr lang="en-US" sz="1600" dirty="0" err="1">
                <a:latin typeface="Bookman Old Style"/>
                <a:ea typeface="Bookman Old Style"/>
                <a:cs typeface="Bookman Old Style"/>
                <a:sym typeface="Bookman Old Style"/>
              </a:rPr>
              <a:t>pièces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justificatives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n'ont</a:t>
            </a:r>
            <a:r>
              <a:rPr lang="en-US" sz="1600" dirty="0">
                <a:latin typeface="Bookman Old Style"/>
                <a:ea typeface="Bookman Old Style"/>
                <a:cs typeface="Bookman Old Style"/>
                <a:sym typeface="Bookman Old Style"/>
              </a:rPr>
              <a:t> pas </a:t>
            </a:r>
            <a:r>
              <a:rPr lang="en-US" sz="1600" dirty="0" err="1">
                <a:latin typeface="Bookman Old Style"/>
                <a:ea typeface="Bookman Old Style"/>
                <a:cs typeface="Bookman Old Style"/>
                <a:sym typeface="Bookman Old Style"/>
              </a:rPr>
              <a:t>été</a:t>
            </a:r>
            <a:r>
              <a:rPr lang="en-US" sz="1600" dirty="0">
                <a:latin typeface="Bookman Old Style"/>
                <a:ea typeface="Bookman Old Style"/>
                <a:cs typeface="Bookman Old Style"/>
                <a:sym typeface="Bookman Old Style"/>
              </a:rPr>
              <a:t> mises à disposition pour </a:t>
            </a:r>
            <a:r>
              <a:rPr lang="en-US" sz="1600" dirty="0" err="1">
                <a:latin typeface="Bookman Old Style"/>
                <a:ea typeface="Bookman Old Style"/>
                <a:cs typeface="Bookman Old Style"/>
                <a:sym typeface="Bookman Old Style"/>
              </a:rPr>
              <a:t>l'examen</a:t>
            </a:r>
            <a:r>
              <a:rPr lang="en-US" sz="1600" dirty="0">
                <a:latin typeface="Bookman Old Style"/>
                <a:ea typeface="Bookman Old Style"/>
                <a:cs typeface="Bookman Old Style"/>
                <a:sym typeface="Bookman Old Style"/>
              </a:rPr>
              <a:t> de </a:t>
            </a:r>
            <a:r>
              <a:rPr lang="en-US" sz="1600" dirty="0" err="1">
                <a:latin typeface="Bookman Old Style"/>
                <a:ea typeface="Bookman Old Style"/>
                <a:cs typeface="Bookman Old Style"/>
                <a:sym typeface="Bookman Old Style"/>
              </a:rPr>
              <a:t>l'audit</a:t>
            </a:r>
            <a:r>
              <a:rPr lang="en-US" sz="1600" dirty="0">
                <a:latin typeface="Bookman Old Style"/>
                <a:ea typeface="Bookman Old Style"/>
                <a:cs typeface="Bookman Old Style"/>
                <a:sym typeface="Bookman Old Style"/>
              </a:rPr>
              <a:t>.</a:t>
            </a:r>
            <a:endParaRPr dirty="0"/>
          </a:p>
          <a:p>
            <a:pPr marL="342900" lvl="0" indent="-342900" algn="just" rtl="0">
              <a:lnSpc>
                <a:spcPct val="107000"/>
              </a:lnSpc>
              <a:spcBef>
                <a:spcPts val="900"/>
              </a:spcBef>
              <a:spcAft>
                <a:spcPts val="0"/>
              </a:spcAft>
              <a:buSzPts val="1088"/>
              <a:buFont typeface="Lucida Sans"/>
              <a:buAutoNum type="arabicPeriod"/>
            </a:pPr>
            <a:r>
              <a:rPr lang="en-US" sz="1600" dirty="0">
                <a:latin typeface="Bookman Old Style"/>
                <a:ea typeface="Bookman Old Style"/>
                <a:cs typeface="Bookman Old Style"/>
                <a:sym typeface="Bookman Old Style"/>
              </a:rPr>
              <a:t>Au CFR de Ouagadougou, </a:t>
            </a:r>
            <a:r>
              <a:rPr lang="en-US" sz="1600" dirty="0" err="1">
                <a:latin typeface="Bookman Old Style"/>
                <a:ea typeface="Bookman Old Style"/>
                <a:cs typeface="Bookman Old Style"/>
                <a:sym typeface="Bookman Old Style"/>
              </a:rPr>
              <a:t>l'équipe</a:t>
            </a:r>
            <a:r>
              <a:rPr lang="en-US" sz="1600" dirty="0">
                <a:latin typeface="Bookman Old Style"/>
                <a:ea typeface="Bookman Old Style"/>
                <a:cs typeface="Bookman Old Style"/>
                <a:sym typeface="Bookman Old Style"/>
              </a:rPr>
              <a:t> a </a:t>
            </a:r>
            <a:r>
              <a:rPr lang="en-US" sz="1600" dirty="0" err="1">
                <a:latin typeface="Bookman Old Style"/>
                <a:ea typeface="Bookman Old Style"/>
                <a:cs typeface="Bookman Old Style"/>
                <a:sym typeface="Bookman Old Style"/>
              </a:rPr>
              <a:t>constaté</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plusieurs</a:t>
            </a:r>
            <a:r>
              <a:rPr lang="en-US" sz="1600" dirty="0">
                <a:latin typeface="Bookman Old Style"/>
                <a:ea typeface="Bookman Old Style"/>
                <a:cs typeface="Bookman Old Style"/>
                <a:sym typeface="Bookman Old Style"/>
              </a:rPr>
              <a:t> anomalies au </a:t>
            </a:r>
            <a:r>
              <a:rPr lang="en-US" sz="1600" dirty="0" err="1">
                <a:latin typeface="Bookman Old Style"/>
                <a:ea typeface="Bookman Old Style"/>
                <a:cs typeface="Bookman Old Style"/>
                <a:sym typeface="Bookman Old Style"/>
              </a:rPr>
              <a:t>niveau</a:t>
            </a:r>
            <a:r>
              <a:rPr lang="en-US" sz="1600" dirty="0">
                <a:latin typeface="Bookman Old Style"/>
                <a:ea typeface="Bookman Old Style"/>
                <a:cs typeface="Bookman Old Style"/>
                <a:sym typeface="Bookman Old Style"/>
              </a:rPr>
              <a:t> de la </a:t>
            </a:r>
            <a:r>
              <a:rPr lang="en-US" sz="1600" dirty="0" err="1">
                <a:latin typeface="Bookman Old Style"/>
                <a:ea typeface="Bookman Old Style"/>
                <a:cs typeface="Bookman Old Style"/>
                <a:sym typeface="Bookman Old Style"/>
              </a:rPr>
              <a:t>facturation</a:t>
            </a:r>
            <a:r>
              <a:rPr lang="en-US" sz="1600" dirty="0">
                <a:latin typeface="Bookman Old Style"/>
                <a:ea typeface="Bookman Old Style"/>
                <a:cs typeface="Bookman Old Style"/>
                <a:sym typeface="Bookman Old Style"/>
              </a:rPr>
              <a:t>.</a:t>
            </a:r>
            <a:endParaRPr dirty="0"/>
          </a:p>
          <a:p>
            <a:pPr marL="342900" lvl="0" indent="-342900" algn="l" rtl="0">
              <a:spcBef>
                <a:spcPts val="400"/>
              </a:spcBef>
              <a:spcAft>
                <a:spcPts val="0"/>
              </a:spcAft>
              <a:buSzPts val="1088"/>
              <a:buFont typeface="Noto Sans Symbols"/>
              <a:buNone/>
            </a:pPr>
            <a:endParaRPr sz="1600" dirty="0">
              <a:latin typeface="Bookman Old Style"/>
              <a:ea typeface="Bookman Old Style"/>
              <a:cs typeface="Bookman Old Style"/>
              <a:sym typeface="Bookman Old Style"/>
            </a:endParaRPr>
          </a:p>
        </p:txBody>
      </p:sp>
      <p:sp>
        <p:nvSpPr>
          <p:cNvPr id="269" name="Google Shape;269;p18"/>
          <p:cNvSpPr txBox="1">
            <a:spLocks noGrp="1"/>
          </p:cNvSpPr>
          <p:nvPr>
            <p:ph type="title"/>
          </p:nvPr>
        </p:nvSpPr>
        <p:spPr>
          <a:xfrm>
            <a:off x="142876" y="188640"/>
            <a:ext cx="8533580" cy="1008112"/>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400" dirty="0"/>
              <a:t>2022 Rapport du </a:t>
            </a:r>
            <a:r>
              <a:rPr lang="en-US" sz="1400" dirty="0" err="1"/>
              <a:t>Comité</a:t>
            </a:r>
            <a:r>
              <a:rPr lang="en-US" sz="1400" dirty="0"/>
              <a:t> </a:t>
            </a:r>
            <a:r>
              <a:rPr lang="en-US" sz="1400" dirty="0" err="1"/>
              <a:t>d'audit</a:t>
            </a:r>
            <a:r>
              <a:rPr lang="en-US" sz="1400" dirty="0"/>
              <a:t> de </a:t>
            </a:r>
            <a:r>
              <a:rPr lang="en-US" sz="1400" dirty="0" err="1"/>
              <a:t>l'OMD</a:t>
            </a:r>
            <a:r>
              <a:rPr lang="en-US" sz="1400" dirty="0"/>
              <a:t>-AOC</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19"/>
          <p:cNvPicPr preferRelativeResize="0"/>
          <p:nvPr/>
        </p:nvPicPr>
        <p:blipFill rotWithShape="1">
          <a:blip r:embed="rId3">
            <a:alphaModFix/>
          </a:blip>
          <a:srcRect/>
          <a:stretch/>
        </p:blipFill>
        <p:spPr>
          <a:xfrm>
            <a:off x="323850" y="404813"/>
            <a:ext cx="1008063" cy="647700"/>
          </a:xfrm>
          <a:prstGeom prst="rect">
            <a:avLst/>
          </a:prstGeom>
          <a:noFill/>
          <a:ln>
            <a:noFill/>
          </a:ln>
        </p:spPr>
      </p:pic>
      <p:sp>
        <p:nvSpPr>
          <p:cNvPr id="276" name="Google Shape;276;p19"/>
          <p:cNvSpPr txBox="1">
            <a:spLocks noGrp="1"/>
          </p:cNvSpPr>
          <p:nvPr>
            <p:ph type="body" idx="1"/>
          </p:nvPr>
        </p:nvSpPr>
        <p:spPr>
          <a:xfrm>
            <a:off x="446088" y="1454150"/>
            <a:ext cx="8229600" cy="3960813"/>
          </a:xfrm>
          <a:prstGeom prst="rect">
            <a:avLst/>
          </a:prstGeom>
          <a:noFill/>
          <a:ln>
            <a:noFill/>
          </a:ln>
        </p:spPr>
        <p:txBody>
          <a:bodyPr spcFirstLastPara="1" wrap="square" lIns="91425" tIns="45700" rIns="91425" bIns="45700" anchor="t" anchorCtr="0">
            <a:noAutofit/>
          </a:bodyPr>
          <a:lstStyle/>
          <a:p>
            <a:pPr marL="109537" lvl="0" indent="0" algn="l" rtl="0">
              <a:spcBef>
                <a:spcPts val="0"/>
              </a:spcBef>
              <a:spcAft>
                <a:spcPts val="0"/>
              </a:spcAft>
              <a:buSzPts val="1088"/>
              <a:buFont typeface="Noto Sans Symbols"/>
              <a:buNone/>
            </a:pPr>
            <a:r>
              <a:rPr lang="en-US" sz="1600" b="1">
                <a:latin typeface="Bookman Old Style"/>
                <a:ea typeface="Bookman Old Style"/>
                <a:cs typeface="Bookman Old Style"/>
                <a:sym typeface="Bookman Old Style"/>
              </a:rPr>
              <a:t>Risques et conséquences</a:t>
            </a:r>
            <a:endParaRPr/>
          </a:p>
          <a:p>
            <a:pPr marL="109537" lvl="0" indent="0" algn="l" rtl="0">
              <a:spcBef>
                <a:spcPts val="400"/>
              </a:spcBef>
              <a:spcAft>
                <a:spcPts val="0"/>
              </a:spcAft>
              <a:buSzPts val="1088"/>
              <a:buFont typeface="Noto Sans Symbols"/>
              <a:buNone/>
            </a:pPr>
            <a:r>
              <a:rPr lang="en-US" sz="1600">
                <a:latin typeface="Bookman Old Style"/>
                <a:ea typeface="Bookman Old Style"/>
                <a:cs typeface="Bookman Old Style"/>
                <a:sym typeface="Bookman Old Style"/>
              </a:rPr>
              <a:t>Les risques/implications des constatations de l'audit sont notamment les suivants :</a:t>
            </a:r>
            <a:endParaRPr/>
          </a:p>
          <a:p>
            <a:pPr marL="365125" lvl="0" indent="-255588" algn="l" rtl="0">
              <a:spcBef>
                <a:spcPts val="400"/>
              </a:spcBef>
              <a:spcAft>
                <a:spcPts val="0"/>
              </a:spcAft>
              <a:buSzPts val="1088"/>
              <a:buFont typeface="Noto Sans Symbols"/>
              <a:buChar char="❖"/>
            </a:pPr>
            <a:r>
              <a:rPr lang="en-US" sz="1600">
                <a:latin typeface="Bookman Old Style"/>
                <a:ea typeface="Bookman Old Style"/>
                <a:cs typeface="Bookman Old Style"/>
                <a:sym typeface="Bookman Old Style"/>
              </a:rPr>
              <a:t>Détournement/malversation de fonds ; et</a:t>
            </a:r>
            <a:endParaRPr/>
          </a:p>
          <a:p>
            <a:pPr marL="365125" lvl="0" indent="-255588" algn="l" rtl="0">
              <a:spcBef>
                <a:spcPts val="400"/>
              </a:spcBef>
              <a:spcAft>
                <a:spcPts val="0"/>
              </a:spcAft>
              <a:buSzPts val="1088"/>
              <a:buFont typeface="Noto Sans Symbols"/>
              <a:buChar char="❖"/>
            </a:pPr>
            <a:r>
              <a:rPr lang="en-US" sz="1600">
                <a:latin typeface="Bookman Old Style"/>
                <a:ea typeface="Bookman Old Style"/>
                <a:cs typeface="Bookman Old Style"/>
                <a:sym typeface="Bookman Old Style"/>
              </a:rPr>
              <a:t>Impossibilité de vérifier les dépenses.</a:t>
            </a:r>
            <a:endParaRPr/>
          </a:p>
          <a:p>
            <a:pPr marL="109537" lvl="0" indent="0" algn="l" rtl="0">
              <a:spcBef>
                <a:spcPts val="400"/>
              </a:spcBef>
              <a:spcAft>
                <a:spcPts val="0"/>
              </a:spcAft>
              <a:buSzPts val="1088"/>
              <a:buFont typeface="Noto Sans Symbols"/>
              <a:buNone/>
            </a:pPr>
            <a:endParaRPr sz="1600">
              <a:latin typeface="Bookman Old Style"/>
              <a:ea typeface="Bookman Old Style"/>
              <a:cs typeface="Bookman Old Style"/>
              <a:sym typeface="Bookman Old Style"/>
            </a:endParaRPr>
          </a:p>
        </p:txBody>
      </p:sp>
      <p:sp>
        <p:nvSpPr>
          <p:cNvPr id="277" name="Google Shape;277;p19"/>
          <p:cNvSpPr txBox="1">
            <a:spLocks noGrp="1"/>
          </p:cNvSpPr>
          <p:nvPr>
            <p:ph type="title"/>
          </p:nvPr>
        </p:nvSpPr>
        <p:spPr>
          <a:xfrm>
            <a:off x="142876" y="188640"/>
            <a:ext cx="8533580" cy="1008112"/>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400" dirty="0"/>
              <a:t>2022 Rapport du </a:t>
            </a:r>
            <a:r>
              <a:rPr lang="en-US" sz="1400" dirty="0" err="1"/>
              <a:t>Comité</a:t>
            </a:r>
            <a:r>
              <a:rPr lang="en-US" sz="1400" dirty="0"/>
              <a:t> </a:t>
            </a:r>
            <a:r>
              <a:rPr lang="en-US" sz="1400" dirty="0" err="1"/>
              <a:t>d'audit</a:t>
            </a:r>
            <a:r>
              <a:rPr lang="en-US" sz="1400" dirty="0"/>
              <a:t> de </a:t>
            </a:r>
            <a:r>
              <a:rPr lang="en-US" sz="1400" dirty="0" err="1"/>
              <a:t>l'OMD</a:t>
            </a:r>
            <a:r>
              <a:rPr lang="en-US" sz="1400" dirty="0"/>
              <a:t>-AOC</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0"/>
          <p:cNvSpPr txBox="1">
            <a:spLocks noGrp="1"/>
          </p:cNvSpPr>
          <p:nvPr>
            <p:ph type="body" idx="1"/>
          </p:nvPr>
        </p:nvSpPr>
        <p:spPr>
          <a:xfrm>
            <a:off x="142875" y="1412875"/>
            <a:ext cx="8532813" cy="720725"/>
          </a:xfrm>
          <a:prstGeom prst="rect">
            <a:avLst/>
          </a:prstGeom>
          <a:noFill/>
          <a:ln>
            <a:noFill/>
          </a:ln>
        </p:spPr>
        <p:txBody>
          <a:bodyPr spcFirstLastPara="1" wrap="square" lIns="91425" tIns="45700" rIns="91425" bIns="45700" anchor="t" anchorCtr="0">
            <a:noAutofit/>
          </a:bodyPr>
          <a:lstStyle/>
          <a:p>
            <a:pPr marL="109537" lvl="0" indent="0" algn="l" rtl="0">
              <a:lnSpc>
                <a:spcPct val="150000"/>
              </a:lnSpc>
              <a:spcBef>
                <a:spcPts val="0"/>
              </a:spcBef>
              <a:spcAft>
                <a:spcPts val="0"/>
              </a:spcAft>
              <a:buSzPts val="1224"/>
              <a:buFont typeface="Noto Sans Symbols"/>
              <a:buNone/>
            </a:pPr>
            <a:r>
              <a:rPr lang="en-US" sz="1800" b="1" dirty="0">
                <a:latin typeface="Times New Roman"/>
                <a:ea typeface="Times New Roman"/>
                <a:cs typeface="Times New Roman"/>
                <a:sym typeface="Times New Roman"/>
              </a:rPr>
              <a:t>CONSTATATIONS DE L'AUDIT SUITE :</a:t>
            </a:r>
            <a:endParaRPr dirty="0"/>
          </a:p>
          <a:p>
            <a:pPr marL="109537" lvl="0" indent="0" algn="l" rtl="0">
              <a:spcBef>
                <a:spcPts val="400"/>
              </a:spcBef>
              <a:spcAft>
                <a:spcPts val="0"/>
              </a:spcAft>
              <a:buSzPts val="1224"/>
              <a:buFont typeface="Noto Sans Symbols"/>
              <a:buNone/>
            </a:pPr>
            <a:endParaRPr sz="1800" dirty="0">
              <a:latin typeface="Bookman Old Style"/>
              <a:ea typeface="Bookman Old Style"/>
              <a:cs typeface="Bookman Old Style"/>
              <a:sym typeface="Bookman Old Style"/>
            </a:endParaRPr>
          </a:p>
          <a:p>
            <a:pPr marL="109537" lvl="0" indent="0" algn="just" rtl="0">
              <a:spcBef>
                <a:spcPts val="400"/>
              </a:spcBef>
              <a:spcAft>
                <a:spcPts val="0"/>
              </a:spcAft>
              <a:buSzPts val="1088"/>
              <a:buFont typeface="Noto Sans Symbols"/>
              <a:buNone/>
            </a:pPr>
            <a:r>
              <a:rPr lang="en-US" sz="1600" b="1" dirty="0">
                <a:latin typeface="Bookman Old Style"/>
                <a:ea typeface="Bookman Old Style"/>
                <a:cs typeface="Bookman Old Style"/>
                <a:sym typeface="Bookman Old Style"/>
              </a:rPr>
              <a:t>5.0 Retard dans le </a:t>
            </a:r>
            <a:r>
              <a:rPr lang="en-US" sz="1600" b="1" dirty="0" err="1">
                <a:latin typeface="Bookman Old Style"/>
                <a:ea typeface="Bookman Old Style"/>
                <a:cs typeface="Bookman Old Style"/>
                <a:sym typeface="Bookman Old Style"/>
              </a:rPr>
              <a:t>traitement</a:t>
            </a:r>
            <a:r>
              <a:rPr lang="en-US" sz="1600" b="1" dirty="0">
                <a:latin typeface="Bookman Old Style"/>
                <a:ea typeface="Bookman Old Style"/>
                <a:cs typeface="Bookman Old Style"/>
                <a:sym typeface="Bookman Old Style"/>
              </a:rPr>
              <a:t> des envois de fonds</a:t>
            </a:r>
            <a:endParaRPr dirty="0"/>
          </a:p>
          <a:p>
            <a:pPr marL="0" lvl="0" indent="0" algn="just" rtl="0">
              <a:spcBef>
                <a:spcPts val="400"/>
              </a:spcBef>
              <a:spcAft>
                <a:spcPts val="0"/>
              </a:spcAft>
              <a:buSzPts val="1088"/>
              <a:buFont typeface="Noto Sans Symbols"/>
              <a:buNone/>
            </a:pPr>
            <a:endParaRPr sz="1600" b="1" dirty="0">
              <a:latin typeface="Bookman Old Style"/>
              <a:ea typeface="Bookman Old Style"/>
              <a:cs typeface="Bookman Old Style"/>
              <a:sym typeface="Bookman Old Style"/>
            </a:endParaRPr>
          </a:p>
          <a:p>
            <a:pPr marL="0" lvl="0" indent="0" algn="just" rtl="0">
              <a:spcBef>
                <a:spcPts val="400"/>
              </a:spcBef>
              <a:spcAft>
                <a:spcPts val="0"/>
              </a:spcAft>
              <a:buSzPts val="1088"/>
              <a:buFont typeface="Noto Sans Symbols"/>
              <a:buNone/>
            </a:pPr>
            <a:r>
              <a:rPr lang="en-US" sz="1600" b="1" dirty="0" err="1">
                <a:latin typeface="Bookman Old Style"/>
                <a:ea typeface="Bookman Old Style"/>
                <a:cs typeface="Bookman Old Style"/>
                <a:sym typeface="Bookman Old Style"/>
              </a:rPr>
              <a:t>Critères</a:t>
            </a:r>
            <a:endParaRPr dirty="0"/>
          </a:p>
          <a:p>
            <a:pPr marL="0" lvl="0" indent="0" algn="just" rtl="0">
              <a:spcBef>
                <a:spcPts val="400"/>
              </a:spcBef>
              <a:spcAft>
                <a:spcPts val="0"/>
              </a:spcAft>
              <a:buSzPts val="1088"/>
              <a:buFont typeface="Noto Sans Symbols"/>
              <a:buNone/>
            </a:pPr>
            <a:r>
              <a:rPr lang="en-US" sz="1600" dirty="0" err="1">
                <a:latin typeface="Bookman Old Style"/>
                <a:ea typeface="Bookman Old Style"/>
                <a:cs typeface="Bookman Old Style"/>
                <a:sym typeface="Bookman Old Style"/>
              </a:rPr>
              <a:t>Conformément</a:t>
            </a:r>
            <a:r>
              <a:rPr lang="en-US" sz="1600" dirty="0">
                <a:latin typeface="Bookman Old Style"/>
                <a:ea typeface="Bookman Old Style"/>
                <a:cs typeface="Bookman Old Style"/>
                <a:sym typeface="Bookman Old Style"/>
              </a:rPr>
              <a:t> à la pratique </a:t>
            </a:r>
            <a:r>
              <a:rPr lang="en-US" sz="1600" dirty="0" err="1">
                <a:latin typeface="Bookman Old Style"/>
                <a:ea typeface="Bookman Old Style"/>
                <a:cs typeface="Bookman Old Style"/>
                <a:sym typeface="Bookman Old Style"/>
              </a:rPr>
              <a:t>requise</a:t>
            </a:r>
            <a:r>
              <a:rPr lang="en-US" sz="1600" dirty="0">
                <a:latin typeface="Bookman Old Style"/>
                <a:ea typeface="Bookman Old Style"/>
                <a:cs typeface="Bookman Old Style"/>
                <a:sym typeface="Bookman Old Style"/>
              </a:rPr>
              <a:t> de </a:t>
            </a:r>
            <a:r>
              <a:rPr lang="en-US" sz="1600" dirty="0" err="1">
                <a:latin typeface="Bookman Old Style"/>
                <a:ea typeface="Bookman Old Style"/>
                <a:cs typeface="Bookman Old Style"/>
                <a:sym typeface="Bookman Old Style"/>
              </a:rPr>
              <a:t>l'Organisation</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mondiale</a:t>
            </a:r>
            <a:r>
              <a:rPr lang="en-US" sz="1600" dirty="0">
                <a:latin typeface="Bookman Old Style"/>
                <a:ea typeface="Bookman Old Style"/>
                <a:cs typeface="Bookman Old Style"/>
                <a:sym typeface="Bookman Old Style"/>
              </a:rPr>
              <a:t> des douanes - </a:t>
            </a:r>
            <a:r>
              <a:rPr lang="en-US" sz="1600" dirty="0" err="1">
                <a:latin typeface="Bookman Old Style"/>
                <a:ea typeface="Bookman Old Style"/>
                <a:cs typeface="Bookman Old Style"/>
                <a:sym typeface="Bookman Old Style"/>
              </a:rPr>
              <a:t>Région</a:t>
            </a:r>
            <a:r>
              <a:rPr lang="en-US" sz="1600" dirty="0">
                <a:latin typeface="Bookman Old Style"/>
                <a:ea typeface="Bookman Old Style"/>
                <a:cs typeface="Bookman Old Style"/>
                <a:sym typeface="Bookman Old Style"/>
              </a:rPr>
              <a:t> Afrique de </a:t>
            </a:r>
            <a:r>
              <a:rPr lang="en-US" sz="1600" dirty="0" err="1">
                <a:latin typeface="Bookman Old Style"/>
                <a:ea typeface="Bookman Old Style"/>
                <a:cs typeface="Bookman Old Style"/>
                <a:sym typeface="Bookman Old Style"/>
              </a:rPr>
              <a:t>l'Ouest</a:t>
            </a:r>
            <a:r>
              <a:rPr lang="en-US" sz="1600" dirty="0">
                <a:latin typeface="Bookman Old Style"/>
                <a:ea typeface="Bookman Old Style"/>
                <a:cs typeface="Bookman Old Style"/>
                <a:sym typeface="Bookman Old Style"/>
              </a:rPr>
              <a:t> et du Centre, le fonds</a:t>
            </a:r>
            <a:r>
              <a:rPr lang="en-US" dirty="0">
                <a:ea typeface="Bookman Old Style"/>
                <a:cs typeface="Bookman Old Style"/>
              </a:rPr>
              <a:t> </a:t>
            </a:r>
            <a:r>
              <a:rPr lang="en-US" sz="1600" dirty="0" err="1">
                <a:latin typeface="Bookman Old Style"/>
                <a:ea typeface="Bookman Old Style"/>
                <a:cs typeface="Bookman Old Style"/>
                <a:sym typeface="Bookman Old Style"/>
              </a:rPr>
              <a:t>devrait</a:t>
            </a:r>
            <a:r>
              <a:rPr lang="en-US" sz="1600" dirty="0">
                <a:latin typeface="Bookman Old Style"/>
                <a:ea typeface="Bookman Old Style"/>
                <a:cs typeface="Bookman Old Style"/>
                <a:sym typeface="Bookman Old Style"/>
              </a:rPr>
              <a:t> prendre au </a:t>
            </a:r>
            <a:r>
              <a:rPr lang="en-US" sz="1600" dirty="0" err="1">
                <a:latin typeface="Bookman Old Style"/>
                <a:ea typeface="Bookman Old Style"/>
                <a:cs typeface="Bookman Old Style"/>
                <a:sym typeface="Bookman Old Style"/>
              </a:rPr>
              <a:t>moins</a:t>
            </a:r>
            <a:r>
              <a:rPr lang="en-US" sz="1600" dirty="0">
                <a:latin typeface="Bookman Old Style"/>
                <a:ea typeface="Bookman Old Style"/>
                <a:cs typeface="Bookman Old Style"/>
                <a:sym typeface="Bookman Old Style"/>
              </a:rPr>
              <a:t> deux </a:t>
            </a:r>
            <a:r>
              <a:rPr lang="en-US" sz="1600" dirty="0" err="1">
                <a:latin typeface="Bookman Old Style"/>
                <a:ea typeface="Bookman Old Style"/>
                <a:cs typeface="Bookman Old Style"/>
                <a:sym typeface="Bookman Old Style"/>
              </a:rPr>
              <a:t>jours</a:t>
            </a:r>
            <a:r>
              <a:rPr lang="en-US" sz="1600" dirty="0">
                <a:latin typeface="Bookman Old Style"/>
                <a:ea typeface="Bookman Old Style"/>
                <a:cs typeface="Bookman Old Style"/>
                <a:sym typeface="Bookman Old Style"/>
              </a:rPr>
              <a:t> pour </a:t>
            </a:r>
            <a:r>
              <a:rPr lang="en-US" sz="1600" dirty="0" err="1">
                <a:latin typeface="Bookman Old Style"/>
                <a:ea typeface="Bookman Old Style"/>
                <a:cs typeface="Bookman Old Style"/>
                <a:sym typeface="Bookman Old Style"/>
              </a:rPr>
              <a:t>être</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traitée</a:t>
            </a:r>
            <a:r>
              <a:rPr lang="en-US" sz="1600" dirty="0">
                <a:latin typeface="Bookman Old Style"/>
                <a:ea typeface="Bookman Old Style"/>
                <a:cs typeface="Bookman Old Style"/>
                <a:sym typeface="Bookman Old Style"/>
              </a:rPr>
              <a:t> et remise par le </a:t>
            </a:r>
            <a:r>
              <a:rPr lang="en-US" sz="1600" dirty="0" err="1">
                <a:latin typeface="Bookman Old Style"/>
                <a:ea typeface="Bookman Old Style"/>
                <a:cs typeface="Bookman Old Style"/>
                <a:sym typeface="Bookman Old Style"/>
              </a:rPr>
              <a:t>gestionnaire</a:t>
            </a:r>
            <a:r>
              <a:rPr lang="en-US" sz="1600" dirty="0">
                <a:latin typeface="Bookman Old Style"/>
                <a:ea typeface="Bookman Old Style"/>
                <a:cs typeface="Bookman Old Style"/>
                <a:sym typeface="Bookman Old Style"/>
              </a:rPr>
              <a:t> du fonds.</a:t>
            </a:r>
            <a:endParaRPr dirty="0"/>
          </a:p>
          <a:p>
            <a:pPr marL="0" lvl="0" indent="0" algn="just" rtl="0">
              <a:spcBef>
                <a:spcPts val="400"/>
              </a:spcBef>
              <a:spcAft>
                <a:spcPts val="0"/>
              </a:spcAft>
              <a:buSzPts val="1088"/>
              <a:buFont typeface="Noto Sans Symbols"/>
              <a:buNone/>
            </a:pPr>
            <a:endParaRPr sz="1600" b="1" dirty="0">
              <a:latin typeface="Bookman Old Style"/>
              <a:ea typeface="Bookman Old Style"/>
              <a:cs typeface="Bookman Old Style"/>
              <a:sym typeface="Bookman Old Style"/>
            </a:endParaRPr>
          </a:p>
          <a:p>
            <a:pPr marL="0" lvl="0" indent="0" algn="just" rtl="0">
              <a:spcBef>
                <a:spcPts val="400"/>
              </a:spcBef>
              <a:spcAft>
                <a:spcPts val="0"/>
              </a:spcAft>
              <a:buSzPts val="1088"/>
              <a:buFont typeface="Noto Sans Symbols"/>
              <a:buNone/>
            </a:pPr>
            <a:r>
              <a:rPr lang="en-US" sz="1600" b="1" dirty="0" err="1">
                <a:latin typeface="Bookman Old Style"/>
                <a:ea typeface="Bookman Old Style"/>
                <a:cs typeface="Bookman Old Style"/>
                <a:sym typeface="Bookman Old Style"/>
              </a:rPr>
              <a:t>Résultats</a:t>
            </a:r>
            <a:endParaRPr dirty="0"/>
          </a:p>
          <a:p>
            <a:pPr marL="0" lvl="0" indent="0" algn="just" rtl="0">
              <a:spcBef>
                <a:spcPts val="400"/>
              </a:spcBef>
              <a:spcAft>
                <a:spcPts val="0"/>
              </a:spcAft>
              <a:buSzPts val="1088"/>
              <a:buFont typeface="Noto Sans Symbols"/>
              <a:buNone/>
            </a:pPr>
            <a:r>
              <a:rPr lang="en-US" sz="1600" dirty="0" err="1">
                <a:latin typeface="Bookman Old Style"/>
                <a:ea typeface="Bookman Old Style"/>
                <a:cs typeface="Bookman Old Style"/>
                <a:sym typeface="Bookman Old Style"/>
              </a:rPr>
              <a:t>L'audit</a:t>
            </a:r>
            <a:r>
              <a:rPr lang="en-US" sz="1600" dirty="0">
                <a:latin typeface="Bookman Old Style"/>
                <a:ea typeface="Bookman Old Style"/>
                <a:cs typeface="Bookman Old Style"/>
                <a:sym typeface="Bookman Old Style"/>
              </a:rPr>
              <a:t> a </a:t>
            </a:r>
            <a:r>
              <a:rPr lang="en-US" sz="1600" dirty="0" err="1">
                <a:latin typeface="Bookman Old Style"/>
                <a:ea typeface="Bookman Old Style"/>
                <a:cs typeface="Bookman Old Style"/>
                <a:sym typeface="Bookman Old Style"/>
              </a:rPr>
              <a:t>permis</a:t>
            </a:r>
            <a:r>
              <a:rPr lang="en-US" sz="1600" dirty="0">
                <a:latin typeface="Bookman Old Style"/>
                <a:ea typeface="Bookman Old Style"/>
                <a:cs typeface="Bookman Old Style"/>
                <a:sym typeface="Bookman Old Style"/>
              </a:rPr>
              <a:t> de </a:t>
            </a:r>
            <a:r>
              <a:rPr lang="en-US" sz="1600" dirty="0" err="1">
                <a:latin typeface="Bookman Old Style"/>
                <a:ea typeface="Bookman Old Style"/>
                <a:cs typeface="Bookman Old Style"/>
                <a:sym typeface="Bookman Old Style"/>
              </a:rPr>
              <a:t>constater</a:t>
            </a:r>
            <a:r>
              <a:rPr lang="en-US" sz="1600" dirty="0">
                <a:latin typeface="Bookman Old Style"/>
                <a:ea typeface="Bookman Old Style"/>
                <a:cs typeface="Bookman Old Style"/>
                <a:sym typeface="Bookman Old Style"/>
              </a:rPr>
              <a:t> que les </a:t>
            </a:r>
            <a:r>
              <a:rPr lang="en-US" sz="1600" dirty="0" err="1">
                <a:latin typeface="Bookman Old Style"/>
                <a:ea typeface="Bookman Old Style"/>
                <a:cs typeface="Bookman Old Style"/>
                <a:sym typeface="Bookman Old Style"/>
              </a:rPr>
              <a:t>demandes</a:t>
            </a:r>
            <a:r>
              <a:rPr lang="en-US" sz="1600" dirty="0">
                <a:latin typeface="Bookman Old Style"/>
                <a:ea typeface="Bookman Old Style"/>
                <a:cs typeface="Bookman Old Style"/>
                <a:sym typeface="Bookman Old Style"/>
              </a:rPr>
              <a:t> de fonds </a:t>
            </a:r>
            <a:r>
              <a:rPr lang="en-US" sz="1600" dirty="0" err="1">
                <a:latin typeface="Bookman Old Style"/>
                <a:ea typeface="Bookman Old Style"/>
                <a:cs typeface="Bookman Old Style"/>
                <a:sym typeface="Bookman Old Style"/>
              </a:rPr>
              <a:t>prenaient</a:t>
            </a:r>
            <a:r>
              <a:rPr lang="en-US" sz="1600" dirty="0">
                <a:latin typeface="Bookman Old Style"/>
                <a:ea typeface="Bookman Old Style"/>
                <a:cs typeface="Bookman Old Style"/>
                <a:sym typeface="Bookman Old Style"/>
              </a:rPr>
              <a:t> plus de temps que </a:t>
            </a:r>
            <a:r>
              <a:rPr lang="en-US" sz="1600" dirty="0" err="1">
                <a:latin typeface="Bookman Old Style"/>
                <a:ea typeface="Bookman Old Style"/>
                <a:cs typeface="Bookman Old Style"/>
                <a:sym typeface="Bookman Old Style"/>
              </a:rPr>
              <a:t>nécessaire</a:t>
            </a:r>
            <a:r>
              <a:rPr lang="en-US" sz="1600" dirty="0">
                <a:latin typeface="Bookman Old Style"/>
                <a:ea typeface="Bookman Old Style"/>
                <a:cs typeface="Bookman Old Style"/>
                <a:sym typeface="Bookman Old Style"/>
              </a:rPr>
              <a:t>. Les retards </a:t>
            </a:r>
            <a:r>
              <a:rPr lang="en-US" sz="1600" dirty="0" err="1">
                <a:latin typeface="Bookman Old Style"/>
                <a:ea typeface="Bookman Old Style"/>
                <a:cs typeface="Bookman Old Style"/>
                <a:sym typeface="Bookman Old Style"/>
              </a:rPr>
              <a:t>varient</a:t>
            </a:r>
            <a:r>
              <a:rPr lang="en-US" sz="1600" dirty="0">
                <a:latin typeface="Bookman Old Style"/>
                <a:ea typeface="Bookman Old Style"/>
                <a:cs typeface="Bookman Old Style"/>
                <a:sym typeface="Bookman Old Style"/>
              </a:rPr>
              <a:t> de deux </a:t>
            </a:r>
            <a:r>
              <a:rPr lang="en-US" sz="1600" dirty="0" err="1">
                <a:latin typeface="Bookman Old Style"/>
                <a:ea typeface="Bookman Old Style"/>
                <a:cs typeface="Bookman Old Style"/>
                <a:sym typeface="Bookman Old Style"/>
              </a:rPr>
              <a:t>semaines</a:t>
            </a:r>
            <a:r>
              <a:rPr lang="en-US" sz="1600" dirty="0">
                <a:latin typeface="Bookman Old Style"/>
                <a:ea typeface="Bookman Old Style"/>
                <a:cs typeface="Bookman Old Style"/>
                <a:sym typeface="Bookman Old Style"/>
              </a:rPr>
              <a:t> à un </a:t>
            </a:r>
            <a:r>
              <a:rPr lang="en-US" sz="1600" dirty="0" err="1">
                <a:latin typeface="Bookman Old Style"/>
                <a:ea typeface="Bookman Old Style"/>
                <a:cs typeface="Bookman Old Style"/>
                <a:sym typeface="Bookman Old Style"/>
              </a:rPr>
              <a:t>mois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avant</a:t>
            </a:r>
            <a:r>
              <a:rPr lang="en-US" sz="1600" dirty="0">
                <a:latin typeface="Bookman Old Style"/>
                <a:ea typeface="Bookman Old Style"/>
                <a:cs typeface="Bookman Old Style"/>
                <a:sym typeface="Bookman Old Style"/>
              </a:rPr>
              <a:t> que les fonds ne </a:t>
            </a:r>
            <a:r>
              <a:rPr lang="en-US" sz="1600" dirty="0" err="1">
                <a:latin typeface="Bookman Old Style"/>
                <a:ea typeface="Bookman Old Style"/>
                <a:cs typeface="Bookman Old Style"/>
                <a:sym typeface="Bookman Old Style"/>
              </a:rPr>
              <a:t>soient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versés</a:t>
            </a:r>
            <a:r>
              <a:rPr lang="en-US" sz="1600" dirty="0">
                <a:latin typeface="Bookman Old Style"/>
                <a:ea typeface="Bookman Old Style"/>
                <a:cs typeface="Bookman Old Style"/>
                <a:sym typeface="Bookman Old Style"/>
              </a:rPr>
              <a:t>. Le CFR-Brazzaville a </a:t>
            </a:r>
            <a:r>
              <a:rPr lang="en-US" sz="1600" dirty="0" err="1">
                <a:latin typeface="Bookman Old Style"/>
                <a:ea typeface="Bookman Old Style"/>
                <a:cs typeface="Bookman Old Style"/>
                <a:sym typeface="Bookman Old Style"/>
              </a:rPr>
              <a:t>indiqué</a:t>
            </a:r>
            <a:r>
              <a:rPr lang="en-US" sz="1600" dirty="0">
                <a:latin typeface="Bookman Old Style"/>
                <a:ea typeface="Bookman Old Style"/>
                <a:cs typeface="Bookman Old Style"/>
                <a:sym typeface="Bookman Old Style"/>
              </a:rPr>
              <a:t> que, dans la </a:t>
            </a:r>
            <a:r>
              <a:rPr lang="en-US" sz="1600" dirty="0" err="1">
                <a:latin typeface="Bookman Old Style"/>
                <a:ea typeface="Bookman Old Style"/>
                <a:cs typeface="Bookman Old Style"/>
                <a:sym typeface="Bookman Old Style"/>
              </a:rPr>
              <a:t>plupart</a:t>
            </a:r>
            <a:r>
              <a:rPr lang="en-US" sz="1600" dirty="0">
                <a:latin typeface="Bookman Old Style"/>
                <a:ea typeface="Bookman Old Style"/>
                <a:cs typeface="Bookman Old Style"/>
                <a:sym typeface="Bookman Old Style"/>
              </a:rPr>
              <a:t> des </a:t>
            </a:r>
            <a:r>
              <a:rPr lang="en-US" sz="1600" dirty="0" err="1">
                <a:latin typeface="Bookman Old Style"/>
                <a:ea typeface="Bookman Old Style"/>
                <a:cs typeface="Bookman Old Style"/>
                <a:sym typeface="Bookman Old Style"/>
              </a:rPr>
              <a:t>cas</a:t>
            </a:r>
            <a:r>
              <a:rPr lang="en-US" sz="1600" dirty="0">
                <a:latin typeface="Bookman Old Style"/>
                <a:ea typeface="Bookman Old Style"/>
                <a:cs typeface="Bookman Old Style"/>
                <a:sym typeface="Bookman Old Style"/>
              </a:rPr>
              <a:t>, il doit </a:t>
            </a:r>
            <a:r>
              <a:rPr lang="en-US" sz="1600" dirty="0" err="1">
                <a:latin typeface="Bookman Old Style"/>
                <a:ea typeface="Bookman Old Style"/>
                <a:cs typeface="Bookman Old Style"/>
                <a:sym typeface="Bookman Old Style"/>
              </a:rPr>
              <a:t>préfinancer</a:t>
            </a:r>
            <a:r>
              <a:rPr lang="en-US" sz="1600" dirty="0">
                <a:latin typeface="Bookman Old Style"/>
                <a:ea typeface="Bookman Old Style"/>
                <a:cs typeface="Bookman Old Style"/>
                <a:sym typeface="Bookman Old Style"/>
              </a:rPr>
              <a:t> la </a:t>
            </a:r>
            <a:r>
              <a:rPr lang="en-US" sz="1600" dirty="0" err="1">
                <a:latin typeface="Bookman Old Style"/>
                <a:ea typeface="Bookman Old Style"/>
                <a:cs typeface="Bookman Old Style"/>
                <a:sym typeface="Bookman Old Style"/>
              </a:rPr>
              <a:t>plupart</a:t>
            </a:r>
            <a:r>
              <a:rPr lang="en-US" sz="1600" dirty="0">
                <a:latin typeface="Bookman Old Style"/>
                <a:ea typeface="Bookman Old Style"/>
                <a:cs typeface="Bookman Old Style"/>
                <a:sym typeface="Bookman Old Style"/>
              </a:rPr>
              <a:t> des missions.</a:t>
            </a:r>
            <a:endParaRPr dirty="0"/>
          </a:p>
          <a:p>
            <a:pPr marL="109537" lvl="0" indent="0" algn="l" rtl="0">
              <a:spcBef>
                <a:spcPts val="400"/>
              </a:spcBef>
              <a:spcAft>
                <a:spcPts val="0"/>
              </a:spcAft>
              <a:buSzPts val="1224"/>
              <a:buFont typeface="Noto Sans Symbols"/>
              <a:buNone/>
            </a:pPr>
            <a:endParaRPr sz="1800" dirty="0">
              <a:latin typeface="Bookman Old Style"/>
              <a:ea typeface="Bookman Old Style"/>
              <a:cs typeface="Bookman Old Style"/>
              <a:sym typeface="Bookman Old Style"/>
            </a:endParaRPr>
          </a:p>
          <a:p>
            <a:pPr marL="365125" lvl="0" indent="-177864" algn="l" rtl="0">
              <a:spcBef>
                <a:spcPts val="400"/>
              </a:spcBef>
              <a:spcAft>
                <a:spcPts val="0"/>
              </a:spcAft>
              <a:buSzPts val="1224"/>
              <a:buNone/>
            </a:pPr>
            <a:endParaRPr sz="1800" dirty="0">
              <a:latin typeface="Bookman Old Style"/>
              <a:ea typeface="Bookman Old Style"/>
              <a:cs typeface="Bookman Old Style"/>
              <a:sym typeface="Bookman Old Style"/>
            </a:endParaRPr>
          </a:p>
          <a:p>
            <a:pPr marL="109537" lvl="0" indent="0" algn="l" rtl="0">
              <a:spcBef>
                <a:spcPts val="400"/>
              </a:spcBef>
              <a:spcAft>
                <a:spcPts val="0"/>
              </a:spcAft>
              <a:buSzPts val="1224"/>
              <a:buFont typeface="Noto Sans Symbols"/>
              <a:buNone/>
            </a:pPr>
            <a:endParaRPr sz="1800" dirty="0">
              <a:latin typeface="Bookman Old Style"/>
              <a:ea typeface="Bookman Old Style"/>
              <a:cs typeface="Bookman Old Style"/>
              <a:sym typeface="Bookman Old Style"/>
            </a:endParaRPr>
          </a:p>
          <a:p>
            <a:pPr marL="365125" lvl="0" indent="-134683" algn="l" rtl="0">
              <a:spcBef>
                <a:spcPts val="400"/>
              </a:spcBef>
              <a:spcAft>
                <a:spcPts val="0"/>
              </a:spcAft>
              <a:buSzPts val="1904"/>
              <a:buNone/>
            </a:pPr>
            <a:endParaRPr sz="2800" dirty="0"/>
          </a:p>
          <a:p>
            <a:pPr marL="109537" lvl="0" indent="0" algn="l" rtl="0">
              <a:spcBef>
                <a:spcPts val="400"/>
              </a:spcBef>
              <a:spcAft>
                <a:spcPts val="0"/>
              </a:spcAft>
              <a:buSzPts val="1904"/>
              <a:buFont typeface="Noto Sans Symbols"/>
              <a:buNone/>
            </a:pPr>
            <a:endParaRPr sz="2800" dirty="0"/>
          </a:p>
        </p:txBody>
      </p:sp>
      <p:pic>
        <p:nvPicPr>
          <p:cNvPr id="284" name="Google Shape;284;p20"/>
          <p:cNvPicPr preferRelativeResize="0"/>
          <p:nvPr/>
        </p:nvPicPr>
        <p:blipFill rotWithShape="1">
          <a:blip r:embed="rId3">
            <a:alphaModFix/>
          </a:blip>
          <a:srcRect/>
          <a:stretch/>
        </p:blipFill>
        <p:spPr>
          <a:xfrm>
            <a:off x="323850" y="404813"/>
            <a:ext cx="1008063" cy="647700"/>
          </a:xfrm>
          <a:prstGeom prst="rect">
            <a:avLst/>
          </a:prstGeom>
          <a:noFill/>
          <a:ln>
            <a:noFill/>
          </a:ln>
        </p:spPr>
      </p:pic>
      <p:sp>
        <p:nvSpPr>
          <p:cNvPr id="285" name="Google Shape;285;p20"/>
          <p:cNvSpPr txBox="1">
            <a:spLocks noGrp="1"/>
          </p:cNvSpPr>
          <p:nvPr>
            <p:ph type="title"/>
          </p:nvPr>
        </p:nvSpPr>
        <p:spPr>
          <a:xfrm>
            <a:off x="142876" y="188640"/>
            <a:ext cx="8533580" cy="1008112"/>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400" dirty="0"/>
              <a:t>2022 Rapport du </a:t>
            </a:r>
            <a:r>
              <a:rPr lang="en-US" sz="1400" dirty="0" err="1"/>
              <a:t>Comité</a:t>
            </a:r>
            <a:r>
              <a:rPr lang="en-US" sz="1400" dirty="0"/>
              <a:t> </a:t>
            </a:r>
            <a:r>
              <a:rPr lang="en-US" sz="1400" dirty="0" err="1"/>
              <a:t>d'audit</a:t>
            </a:r>
            <a:r>
              <a:rPr lang="en-US" sz="1400" dirty="0"/>
              <a:t> de </a:t>
            </a:r>
            <a:r>
              <a:rPr lang="en-US" sz="1400" dirty="0" err="1"/>
              <a:t>l'OMD</a:t>
            </a:r>
            <a:r>
              <a:rPr lang="en-US" sz="1400" dirty="0"/>
              <a:t>-AOC</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txBox="1">
            <a:spLocks noGrp="1"/>
          </p:cNvSpPr>
          <p:nvPr>
            <p:ph type="body" idx="1"/>
          </p:nvPr>
        </p:nvSpPr>
        <p:spPr>
          <a:xfrm>
            <a:off x="457200" y="1522413"/>
            <a:ext cx="8229600" cy="4525962"/>
          </a:xfrm>
          <a:prstGeom prst="rect">
            <a:avLst/>
          </a:prstGeom>
          <a:noFill/>
          <a:ln>
            <a:noFill/>
          </a:ln>
        </p:spPr>
        <p:txBody>
          <a:bodyPr spcFirstLastPara="1" wrap="square" lIns="91425" tIns="45700" rIns="91425" bIns="45700" anchor="t" anchorCtr="0">
            <a:noAutofit/>
          </a:bodyPr>
          <a:lstStyle/>
          <a:p>
            <a:pPr marL="107950" lvl="0" indent="0" algn="l" rtl="0">
              <a:spcBef>
                <a:spcPts val="0"/>
              </a:spcBef>
              <a:spcAft>
                <a:spcPts val="0"/>
              </a:spcAft>
              <a:buSzPts val="1632"/>
              <a:buFont typeface="Noto Sans Symbols"/>
              <a:buNone/>
            </a:pPr>
            <a:endParaRPr sz="2400" b="1"/>
          </a:p>
          <a:p>
            <a:pPr marL="107950" lvl="0" indent="0" algn="l" rtl="0">
              <a:spcBef>
                <a:spcPts val="400"/>
              </a:spcBef>
              <a:spcAft>
                <a:spcPts val="0"/>
              </a:spcAft>
              <a:buSzPts val="1632"/>
              <a:buFont typeface="Noto Sans Symbols"/>
              <a:buNone/>
            </a:pPr>
            <a:endParaRPr sz="2400" b="1"/>
          </a:p>
          <a:p>
            <a:pPr marL="107950" lvl="0" indent="0" algn="l" rtl="0">
              <a:spcBef>
                <a:spcPts val="400"/>
              </a:spcBef>
              <a:spcAft>
                <a:spcPts val="0"/>
              </a:spcAft>
              <a:buSzPts val="1632"/>
              <a:buFont typeface="Noto Sans Symbols"/>
              <a:buNone/>
            </a:pPr>
            <a:endParaRPr sz="2400" b="1"/>
          </a:p>
          <a:p>
            <a:pPr marL="107950" lvl="0" indent="0" algn="l" rtl="0">
              <a:spcBef>
                <a:spcPts val="400"/>
              </a:spcBef>
              <a:spcAft>
                <a:spcPts val="0"/>
              </a:spcAft>
              <a:buSzPts val="1632"/>
              <a:buFont typeface="Noto Sans Symbols"/>
              <a:buNone/>
            </a:pPr>
            <a:endParaRPr sz="2400" b="1"/>
          </a:p>
          <a:p>
            <a:pPr marL="107950" lvl="0" indent="0" algn="ctr" rtl="0">
              <a:spcBef>
                <a:spcPts val="400"/>
              </a:spcBef>
              <a:spcAft>
                <a:spcPts val="0"/>
              </a:spcAft>
              <a:buSzPts val="1632"/>
              <a:buFont typeface="Noto Sans Symbols"/>
              <a:buNone/>
            </a:pPr>
            <a:r>
              <a:rPr lang="en-US" sz="2400" b="1">
                <a:solidFill>
                  <a:srgbClr val="7030A0"/>
                </a:solidFill>
                <a:latin typeface="Gill Sans"/>
                <a:ea typeface="Gill Sans"/>
                <a:cs typeface="Gill Sans"/>
                <a:sym typeface="Gill Sans"/>
              </a:rPr>
              <a:t>AUDIT SPÉCIAL DES STRUCTURES RÉGIONALES   </a:t>
            </a:r>
            <a:endParaRPr/>
          </a:p>
          <a:p>
            <a:pPr marL="107950" lvl="0" indent="0" algn="ctr" rtl="0">
              <a:spcBef>
                <a:spcPts val="400"/>
              </a:spcBef>
              <a:spcAft>
                <a:spcPts val="0"/>
              </a:spcAft>
              <a:buSzPts val="1632"/>
              <a:buFont typeface="Noto Sans Symbols"/>
              <a:buNone/>
            </a:pPr>
            <a:endParaRPr sz="2400" b="1">
              <a:solidFill>
                <a:srgbClr val="7030A0"/>
              </a:solidFill>
              <a:latin typeface="Gill Sans"/>
              <a:ea typeface="Gill Sans"/>
              <a:cs typeface="Gill Sans"/>
              <a:sym typeface="Gill Sans"/>
            </a:endParaRPr>
          </a:p>
          <a:p>
            <a:pPr marL="107950" lvl="0" indent="0" algn="ctr" rtl="0">
              <a:spcBef>
                <a:spcPts val="400"/>
              </a:spcBef>
              <a:spcAft>
                <a:spcPts val="0"/>
              </a:spcAft>
              <a:buSzPts val="1632"/>
              <a:buFont typeface="Noto Sans Symbols"/>
              <a:buNone/>
            </a:pPr>
            <a:r>
              <a:rPr lang="en-US" sz="2400" b="1">
                <a:solidFill>
                  <a:srgbClr val="7030A0"/>
                </a:solidFill>
                <a:latin typeface="Gill Sans"/>
                <a:ea typeface="Gill Sans"/>
                <a:cs typeface="Gill Sans"/>
                <a:sym typeface="Gill Sans"/>
              </a:rPr>
              <a:t>2016-2021</a:t>
            </a:r>
            <a:endParaRPr/>
          </a:p>
        </p:txBody>
      </p:sp>
      <p:sp>
        <p:nvSpPr>
          <p:cNvPr id="116" name="Google Shape;116;p3"/>
          <p:cNvSpPr txBox="1">
            <a:spLocks noGrp="1"/>
          </p:cNvSpPr>
          <p:nvPr>
            <p:ph type="title"/>
          </p:nvPr>
        </p:nvSpPr>
        <p:spPr>
          <a:xfrm>
            <a:off x="142876" y="188640"/>
            <a:ext cx="8533580" cy="100811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1400" b="0" dirty="0">
                <a:solidFill>
                  <a:schemeClr val="dk1"/>
                </a:solidFill>
                <a:latin typeface="Gill Sans"/>
                <a:ea typeface="Gill Sans"/>
                <a:cs typeface="Gill Sans"/>
                <a:sym typeface="Gill Sans"/>
              </a:rPr>
              <a:t>                                                                                                 2022 Rapport du </a:t>
            </a:r>
            <a:r>
              <a:rPr lang="en-US" sz="1400" b="0" dirty="0" err="1">
                <a:solidFill>
                  <a:schemeClr val="dk1"/>
                </a:solidFill>
                <a:latin typeface="Gill Sans"/>
                <a:ea typeface="Gill Sans"/>
                <a:cs typeface="Gill Sans"/>
                <a:sym typeface="Gill Sans"/>
              </a:rPr>
              <a:t>comité</a:t>
            </a:r>
            <a:r>
              <a:rPr lang="en-US" sz="1400" b="0" dirty="0">
                <a:solidFill>
                  <a:schemeClr val="dk1"/>
                </a:solidFill>
                <a:latin typeface="Gill Sans"/>
                <a:ea typeface="Gill Sans"/>
                <a:cs typeface="Gill Sans"/>
                <a:sym typeface="Gill Sans"/>
              </a:rPr>
              <a:t> </a:t>
            </a:r>
            <a:r>
              <a:rPr lang="en-US" sz="1400" b="0" dirty="0" err="1">
                <a:solidFill>
                  <a:schemeClr val="dk1"/>
                </a:solidFill>
                <a:latin typeface="Gill Sans"/>
                <a:ea typeface="Gill Sans"/>
                <a:cs typeface="Gill Sans"/>
                <a:sym typeface="Gill Sans"/>
              </a:rPr>
              <a:t>d'audit</a:t>
            </a:r>
            <a:r>
              <a:rPr lang="en-US" sz="1400" b="0" dirty="0">
                <a:solidFill>
                  <a:schemeClr val="dk1"/>
                </a:solidFill>
                <a:latin typeface="Gill Sans"/>
                <a:ea typeface="Gill Sans"/>
                <a:cs typeface="Gill Sans"/>
                <a:sym typeface="Gill Sans"/>
              </a:rPr>
              <a:t> de </a:t>
            </a:r>
            <a:r>
              <a:rPr lang="en-US" sz="1400" b="0" dirty="0" err="1">
                <a:solidFill>
                  <a:schemeClr val="dk1"/>
                </a:solidFill>
                <a:latin typeface="Gill Sans"/>
                <a:ea typeface="Gill Sans"/>
                <a:cs typeface="Gill Sans"/>
                <a:sym typeface="Gill Sans"/>
              </a:rPr>
              <a:t>l'OMD</a:t>
            </a:r>
            <a:r>
              <a:rPr lang="en-US" sz="1400" b="0" dirty="0">
                <a:solidFill>
                  <a:schemeClr val="dk1"/>
                </a:solidFill>
                <a:latin typeface="Gill Sans"/>
                <a:ea typeface="Gill Sans"/>
                <a:cs typeface="Gill Sans"/>
                <a:sym typeface="Gill Sans"/>
              </a:rPr>
              <a:t>-AOC</a:t>
            </a:r>
            <a:endParaRPr dirty="0"/>
          </a:p>
        </p:txBody>
      </p:sp>
      <p:pic>
        <p:nvPicPr>
          <p:cNvPr id="117" name="Google Shape;117;p3"/>
          <p:cNvPicPr preferRelativeResize="0"/>
          <p:nvPr/>
        </p:nvPicPr>
        <p:blipFill rotWithShape="1">
          <a:blip r:embed="rId3">
            <a:alphaModFix/>
          </a:blip>
          <a:srcRect/>
          <a:stretch/>
        </p:blipFill>
        <p:spPr>
          <a:xfrm>
            <a:off x="611188" y="363538"/>
            <a:ext cx="1296987" cy="792162"/>
          </a:xfrm>
          <a:prstGeom prst="rect">
            <a:avLst/>
          </a:prstGeom>
          <a:noFill/>
          <a:ln>
            <a:noFill/>
          </a:ln>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21"/>
          <p:cNvPicPr preferRelativeResize="0"/>
          <p:nvPr/>
        </p:nvPicPr>
        <p:blipFill rotWithShape="1">
          <a:blip r:embed="rId3">
            <a:alphaModFix/>
          </a:blip>
          <a:srcRect/>
          <a:stretch/>
        </p:blipFill>
        <p:spPr>
          <a:xfrm>
            <a:off x="323850" y="404813"/>
            <a:ext cx="1008063" cy="647700"/>
          </a:xfrm>
          <a:prstGeom prst="rect">
            <a:avLst/>
          </a:prstGeom>
          <a:noFill/>
          <a:ln>
            <a:noFill/>
          </a:ln>
        </p:spPr>
      </p:pic>
      <p:sp>
        <p:nvSpPr>
          <p:cNvPr id="292" name="Google Shape;292;p21"/>
          <p:cNvSpPr txBox="1">
            <a:spLocks noGrp="1"/>
          </p:cNvSpPr>
          <p:nvPr>
            <p:ph type="title"/>
          </p:nvPr>
        </p:nvSpPr>
        <p:spPr>
          <a:xfrm>
            <a:off x="142876" y="188640"/>
            <a:ext cx="8533580" cy="1008112"/>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400" dirty="0"/>
              <a:t>2022 Rapport du </a:t>
            </a:r>
            <a:r>
              <a:rPr lang="en-US" sz="1400" dirty="0" err="1"/>
              <a:t>Comité</a:t>
            </a:r>
            <a:r>
              <a:rPr lang="en-US" sz="1400" dirty="0"/>
              <a:t> </a:t>
            </a:r>
            <a:r>
              <a:rPr lang="en-US" sz="1400" dirty="0" err="1"/>
              <a:t>d'audit</a:t>
            </a:r>
            <a:r>
              <a:rPr lang="en-US" sz="1400" dirty="0"/>
              <a:t> de </a:t>
            </a:r>
            <a:r>
              <a:rPr lang="en-US" sz="1400" dirty="0" err="1"/>
              <a:t>l'OMD</a:t>
            </a:r>
            <a:r>
              <a:rPr lang="en-US" sz="1400" dirty="0"/>
              <a:t>-AOC</a:t>
            </a:r>
            <a:endParaRPr dirty="0"/>
          </a:p>
        </p:txBody>
      </p:sp>
      <p:sp>
        <p:nvSpPr>
          <p:cNvPr id="293" name="Google Shape;293;p21"/>
          <p:cNvSpPr txBox="1">
            <a:spLocks noGrp="1"/>
          </p:cNvSpPr>
          <p:nvPr>
            <p:ph type="body" idx="1"/>
          </p:nvPr>
        </p:nvSpPr>
        <p:spPr>
          <a:xfrm>
            <a:off x="446088" y="1412875"/>
            <a:ext cx="8229600" cy="3960813"/>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1088"/>
              <a:buFont typeface="Noto Sans Symbols"/>
              <a:buNone/>
            </a:pPr>
            <a:r>
              <a:rPr lang="en-US" sz="1600" b="1">
                <a:latin typeface="Bookman Old Style"/>
                <a:ea typeface="Bookman Old Style"/>
                <a:cs typeface="Bookman Old Style"/>
                <a:sym typeface="Bookman Old Style"/>
              </a:rPr>
              <a:t>Risques/implications</a:t>
            </a:r>
            <a:endParaRPr/>
          </a:p>
          <a:p>
            <a:pPr marL="0" lvl="0" indent="0" algn="just" rtl="0">
              <a:spcBef>
                <a:spcPts val="905"/>
              </a:spcBef>
              <a:spcAft>
                <a:spcPts val="0"/>
              </a:spcAft>
              <a:buSzPts val="1088"/>
              <a:buFont typeface="Noto Sans Symbols"/>
              <a:buNone/>
            </a:pPr>
            <a:r>
              <a:rPr lang="en-US" sz="1600">
                <a:latin typeface="Bookman Old Style"/>
                <a:ea typeface="Bookman Old Style"/>
                <a:cs typeface="Bookman Old Style"/>
                <a:sym typeface="Bookman Old Style"/>
              </a:rPr>
              <a:t>Les risques/implications de notre constatation sont, sans s'y limiter, les suivants :</a:t>
            </a:r>
            <a:endParaRPr/>
          </a:p>
          <a:p>
            <a:pPr marL="0" lvl="0" indent="0" algn="just" rtl="0">
              <a:spcBef>
                <a:spcPts val="905"/>
              </a:spcBef>
              <a:spcAft>
                <a:spcPts val="0"/>
              </a:spcAft>
              <a:buSzPts val="1088"/>
              <a:buFont typeface="Noto Sans Symbols"/>
              <a:buNone/>
            </a:pPr>
            <a:endParaRPr sz="1600">
              <a:latin typeface="Bookman Old Style"/>
              <a:ea typeface="Bookman Old Style"/>
              <a:cs typeface="Bookman Old Style"/>
              <a:sym typeface="Bookman Old Style"/>
            </a:endParaRPr>
          </a:p>
          <a:p>
            <a:pPr marL="342900" lvl="0" indent="-342900" algn="just" rtl="0">
              <a:spcBef>
                <a:spcPts val="890"/>
              </a:spcBef>
              <a:spcAft>
                <a:spcPts val="0"/>
              </a:spcAft>
              <a:buSzPts val="1000"/>
              <a:buFont typeface="Noto Sans Symbols"/>
              <a:buChar char="❖"/>
            </a:pPr>
            <a:r>
              <a:rPr lang="en-US" sz="1600">
                <a:latin typeface="Bookman Old Style"/>
                <a:ea typeface="Bookman Old Style"/>
                <a:cs typeface="Bookman Old Style"/>
                <a:sym typeface="Bookman Old Style"/>
              </a:rPr>
              <a:t>Elle fait peser une charge financière supplémentaire sur les structures régionales déjà en difficulté ; et</a:t>
            </a:r>
            <a:endParaRPr sz="2000">
              <a:latin typeface="Bookman Old Style"/>
              <a:ea typeface="Bookman Old Style"/>
              <a:cs typeface="Bookman Old Style"/>
              <a:sym typeface="Bookman Old Style"/>
            </a:endParaRPr>
          </a:p>
          <a:p>
            <a:pPr marL="0" lvl="0" indent="0" algn="just" rtl="0">
              <a:spcBef>
                <a:spcPts val="890"/>
              </a:spcBef>
              <a:spcAft>
                <a:spcPts val="0"/>
              </a:spcAft>
              <a:buSzPts val="1000"/>
              <a:buFont typeface="Noto Sans Symbols"/>
              <a:buNone/>
            </a:pPr>
            <a:r>
              <a:rPr lang="en-US" sz="1600">
                <a:latin typeface="Bookman Old Style"/>
                <a:ea typeface="Bookman Old Style"/>
                <a:cs typeface="Bookman Old Style"/>
                <a:sym typeface="Bookman Old Style"/>
              </a:rPr>
              <a:t> </a:t>
            </a:r>
            <a:endParaRPr/>
          </a:p>
          <a:p>
            <a:pPr marL="342900" lvl="0" indent="-342900" algn="just" rtl="0">
              <a:spcBef>
                <a:spcPts val="400"/>
              </a:spcBef>
              <a:spcAft>
                <a:spcPts val="0"/>
              </a:spcAft>
              <a:buSzPts val="1000"/>
              <a:buFont typeface="Noto Sans Symbols"/>
              <a:buChar char="❖"/>
            </a:pPr>
            <a:r>
              <a:rPr lang="en-US" sz="1600">
                <a:latin typeface="Bookman Old Style"/>
                <a:ea typeface="Bookman Old Style"/>
                <a:cs typeface="Bookman Old Style"/>
                <a:sym typeface="Bookman Old Style"/>
              </a:rPr>
              <a:t>Elle entrave le bon fonctionnement des structures régionales.</a:t>
            </a:r>
            <a:endParaRPr sz="2000">
              <a:latin typeface="Bookman Old Style"/>
              <a:ea typeface="Bookman Old Style"/>
              <a:cs typeface="Bookman Old Style"/>
              <a:sym typeface="Bookman Old Style"/>
            </a:endParaRPr>
          </a:p>
          <a:p>
            <a:pPr marL="109537" lvl="0" indent="0" algn="l" rtl="0">
              <a:spcBef>
                <a:spcPts val="400"/>
              </a:spcBef>
              <a:spcAft>
                <a:spcPts val="0"/>
              </a:spcAft>
              <a:buSzPts val="1088"/>
              <a:buFont typeface="Noto Sans Symbols"/>
              <a:buNone/>
            </a:pPr>
            <a:endParaRPr sz="1600">
              <a:latin typeface="Bookman Old Style"/>
              <a:ea typeface="Bookman Old Style"/>
              <a:cs typeface="Bookman Old Style"/>
              <a:sym typeface="Bookman Old Styl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2"/>
          <p:cNvSpPr txBox="1">
            <a:spLocks noGrp="1"/>
          </p:cNvSpPr>
          <p:nvPr>
            <p:ph type="body" idx="1"/>
          </p:nvPr>
        </p:nvSpPr>
        <p:spPr>
          <a:xfrm>
            <a:off x="142875" y="1412875"/>
            <a:ext cx="8532813" cy="720725"/>
          </a:xfrm>
          <a:prstGeom prst="rect">
            <a:avLst/>
          </a:prstGeom>
          <a:noFill/>
          <a:ln>
            <a:noFill/>
          </a:ln>
        </p:spPr>
        <p:txBody>
          <a:bodyPr spcFirstLastPara="1" wrap="square" lIns="91425" tIns="45700" rIns="91425" bIns="45700" anchor="t" anchorCtr="0">
            <a:noAutofit/>
          </a:bodyPr>
          <a:lstStyle/>
          <a:p>
            <a:pPr marL="109537" lvl="0" indent="0" algn="l" rtl="0">
              <a:lnSpc>
                <a:spcPct val="150000"/>
              </a:lnSpc>
              <a:spcBef>
                <a:spcPts val="0"/>
              </a:spcBef>
              <a:spcAft>
                <a:spcPts val="0"/>
              </a:spcAft>
              <a:buSzPts val="1224"/>
              <a:buFont typeface="Noto Sans Symbols"/>
              <a:buNone/>
            </a:pPr>
            <a:r>
              <a:rPr lang="en-US" sz="1800" b="1" dirty="0">
                <a:latin typeface="Times New Roman"/>
                <a:ea typeface="Times New Roman"/>
                <a:cs typeface="Times New Roman"/>
                <a:sym typeface="Times New Roman"/>
              </a:rPr>
              <a:t>CONSTATATIONS DE L'AUDIT SUITE :</a:t>
            </a:r>
            <a:endParaRPr dirty="0"/>
          </a:p>
          <a:p>
            <a:pPr marL="109537" lvl="0" indent="0" algn="l" rtl="0">
              <a:spcBef>
                <a:spcPts val="400"/>
              </a:spcBef>
              <a:spcAft>
                <a:spcPts val="0"/>
              </a:spcAft>
              <a:buSzPts val="1224"/>
              <a:buFont typeface="Noto Sans Symbols"/>
              <a:buNone/>
            </a:pPr>
            <a:endParaRPr sz="1800" dirty="0">
              <a:latin typeface="Bookman Old Style"/>
              <a:ea typeface="Bookman Old Style"/>
              <a:cs typeface="Bookman Old Style"/>
              <a:sym typeface="Bookman Old Style"/>
            </a:endParaRPr>
          </a:p>
          <a:p>
            <a:pPr marL="109537" lvl="0" indent="0" algn="just" rtl="0">
              <a:spcBef>
                <a:spcPts val="400"/>
              </a:spcBef>
              <a:spcAft>
                <a:spcPts val="0"/>
              </a:spcAft>
              <a:buSzPts val="1088"/>
              <a:buFont typeface="Noto Sans Symbols"/>
              <a:buNone/>
            </a:pPr>
            <a:r>
              <a:rPr lang="en-US" sz="1600" b="1" dirty="0">
                <a:latin typeface="Bookman Old Style"/>
                <a:ea typeface="Bookman Old Style"/>
                <a:cs typeface="Bookman Old Style"/>
                <a:sym typeface="Bookman Old Style"/>
              </a:rPr>
              <a:t>6.0 Fonds non </a:t>
            </a:r>
            <a:r>
              <a:rPr lang="en-US" sz="1600" b="1" dirty="0" err="1">
                <a:latin typeface="Bookman Old Style"/>
                <a:ea typeface="Bookman Old Style"/>
                <a:cs typeface="Bookman Old Style"/>
                <a:sym typeface="Bookman Old Style"/>
              </a:rPr>
              <a:t>comptabilisés</a:t>
            </a:r>
            <a:r>
              <a:rPr lang="en-US" sz="1600" b="1" dirty="0">
                <a:latin typeface="Bookman Old Style"/>
                <a:ea typeface="Bookman Old Style"/>
                <a:cs typeface="Bookman Old Style"/>
                <a:sym typeface="Bookman Old Style"/>
              </a:rPr>
              <a:t> et non-respect des </a:t>
            </a:r>
            <a:r>
              <a:rPr lang="en-US" sz="1600" b="1" dirty="0" err="1">
                <a:latin typeface="Bookman Old Style"/>
                <a:ea typeface="Bookman Old Style"/>
                <a:cs typeface="Bookman Old Style"/>
                <a:sym typeface="Bookman Old Style"/>
              </a:rPr>
              <a:t>procédures</a:t>
            </a:r>
            <a:r>
              <a:rPr lang="en-US" sz="1600" b="1" dirty="0">
                <a:latin typeface="Bookman Old Style"/>
                <a:ea typeface="Bookman Old Style"/>
                <a:cs typeface="Bookman Old Style"/>
                <a:sym typeface="Bookman Old Style"/>
              </a:rPr>
              <a:t> standard</a:t>
            </a:r>
            <a:endParaRPr dirty="0"/>
          </a:p>
          <a:p>
            <a:pPr marL="0" lvl="0" indent="0" algn="just" rtl="0">
              <a:spcBef>
                <a:spcPts val="400"/>
              </a:spcBef>
              <a:spcAft>
                <a:spcPts val="0"/>
              </a:spcAft>
              <a:buSzPts val="1088"/>
              <a:buFont typeface="Noto Sans Symbols"/>
              <a:buNone/>
            </a:pPr>
            <a:r>
              <a:rPr lang="en-US" sz="1600" b="1" dirty="0" err="1">
                <a:latin typeface="Bookman Old Style"/>
                <a:ea typeface="Bookman Old Style"/>
                <a:cs typeface="Bookman Old Style"/>
                <a:sym typeface="Bookman Old Style"/>
              </a:rPr>
              <a:t>Critères</a:t>
            </a:r>
            <a:endParaRPr dirty="0"/>
          </a:p>
          <a:p>
            <a:pPr marL="0" lvl="0" indent="0" algn="just" rtl="0">
              <a:spcBef>
                <a:spcPts val="400"/>
              </a:spcBef>
              <a:spcAft>
                <a:spcPts val="0"/>
              </a:spcAft>
              <a:buSzPts val="1088"/>
              <a:buFont typeface="Noto Sans Symbols"/>
              <a:buNone/>
            </a:pPr>
            <a:r>
              <a:rPr lang="en-US" sz="1600" dirty="0">
                <a:latin typeface="Bookman Old Style"/>
                <a:ea typeface="Bookman Old Style"/>
                <a:cs typeface="Bookman Old Style"/>
                <a:sym typeface="Bookman Old Style"/>
              </a:rPr>
              <a:t>Dans le cadre des pratiques </a:t>
            </a:r>
            <a:r>
              <a:rPr lang="en-US" sz="1600" dirty="0" err="1">
                <a:latin typeface="Bookman Old Style"/>
                <a:ea typeface="Bookman Old Style"/>
                <a:cs typeface="Bookman Old Style"/>
                <a:sym typeface="Bookman Old Style"/>
              </a:rPr>
              <a:t>financières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normales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ou</a:t>
            </a:r>
            <a:r>
              <a:rPr lang="en-US" sz="1600" dirty="0">
                <a:latin typeface="Bookman Old Style"/>
                <a:ea typeface="Bookman Old Style"/>
                <a:cs typeface="Bookman Old Style"/>
                <a:sym typeface="Bookman Old Style"/>
              </a:rPr>
              <a:t> des </a:t>
            </a:r>
            <a:r>
              <a:rPr lang="en-US" sz="1600" dirty="0" err="1">
                <a:latin typeface="Bookman Old Style"/>
                <a:ea typeface="Bookman Old Style"/>
                <a:cs typeface="Bookman Old Style"/>
                <a:sym typeface="Bookman Old Style"/>
              </a:rPr>
              <a:t>meilleures</a:t>
            </a:r>
            <a:r>
              <a:rPr lang="en-US" sz="1600" dirty="0">
                <a:latin typeface="Bookman Old Style"/>
                <a:ea typeface="Bookman Old Style"/>
                <a:cs typeface="Bookman Old Style"/>
                <a:sym typeface="Bookman Old Style"/>
              </a:rPr>
              <a:t> pratiques, </a:t>
            </a:r>
            <a:r>
              <a:rPr lang="en-US" sz="1600" dirty="0" err="1">
                <a:latin typeface="Bookman Old Style"/>
                <a:ea typeface="Bookman Old Style"/>
                <a:cs typeface="Bookman Old Style"/>
                <a:sym typeface="Bookman Old Style"/>
              </a:rPr>
              <a:t>toutes</a:t>
            </a:r>
            <a:r>
              <a:rPr lang="en-US" sz="1600" dirty="0">
                <a:latin typeface="Bookman Old Style"/>
                <a:ea typeface="Bookman Old Style"/>
                <a:cs typeface="Bookman Old Style"/>
                <a:sym typeface="Bookman Old Style"/>
              </a:rPr>
              <a:t> les transactions </a:t>
            </a:r>
            <a:r>
              <a:rPr lang="en-US" sz="1600" dirty="0" err="1">
                <a:latin typeface="Bookman Old Style"/>
                <a:ea typeface="Bookman Old Style"/>
                <a:cs typeface="Bookman Old Style"/>
                <a:sym typeface="Bookman Old Style"/>
              </a:rPr>
              <a:t>financières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doivent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être</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correctement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documentées</a:t>
            </a:r>
            <a:r>
              <a:rPr lang="en-US" sz="1600" dirty="0">
                <a:latin typeface="Bookman Old Style"/>
                <a:ea typeface="Bookman Old Style"/>
                <a:cs typeface="Bookman Old Style"/>
                <a:sym typeface="Bookman Old Style"/>
              </a:rPr>
              <a:t>. Par </a:t>
            </a:r>
            <a:r>
              <a:rPr lang="en-US" sz="1600" dirty="0" err="1">
                <a:latin typeface="Bookman Old Style"/>
                <a:ea typeface="Bookman Old Style"/>
                <a:cs typeface="Bookman Old Style"/>
                <a:sym typeface="Bookman Old Style"/>
              </a:rPr>
              <a:t>conséquent</a:t>
            </a:r>
            <a:r>
              <a:rPr lang="en-US" sz="1600" dirty="0">
                <a:latin typeface="Bookman Old Style"/>
                <a:ea typeface="Bookman Old Style"/>
                <a:cs typeface="Bookman Old Style"/>
                <a:sym typeface="Bookman Old Style"/>
              </a:rPr>
              <a:t>, les </a:t>
            </a:r>
            <a:r>
              <a:rPr lang="en-US" sz="1600" dirty="0" err="1">
                <a:latin typeface="Bookman Old Style"/>
                <a:ea typeface="Bookman Old Style"/>
                <a:cs typeface="Bookman Old Style"/>
                <a:sym typeface="Bookman Old Style"/>
              </a:rPr>
              <a:t>transferts</a:t>
            </a:r>
            <a:r>
              <a:rPr lang="en-US" sz="1600" dirty="0">
                <a:latin typeface="Bookman Old Style"/>
                <a:ea typeface="Bookman Old Style"/>
                <a:cs typeface="Bookman Old Style"/>
                <a:sym typeface="Bookman Old Style"/>
              </a:rPr>
              <a:t> de fonds aux CFR pour des </a:t>
            </a:r>
            <a:r>
              <a:rPr lang="en-US" sz="1600" dirty="0" err="1">
                <a:latin typeface="Bookman Old Style"/>
                <a:ea typeface="Bookman Old Style"/>
                <a:cs typeface="Bookman Old Style"/>
                <a:sym typeface="Bookman Old Style"/>
              </a:rPr>
              <a:t>réunions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régionales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ou</a:t>
            </a:r>
            <a:r>
              <a:rPr lang="en-US" sz="1600" dirty="0">
                <a:latin typeface="Bookman Old Style"/>
                <a:ea typeface="Bookman Old Style"/>
                <a:cs typeface="Bookman Old Style"/>
                <a:sym typeface="Bookman Old Style"/>
              </a:rPr>
              <a:t> hors </a:t>
            </a:r>
            <a:r>
              <a:rPr lang="en-US" sz="1600" dirty="0" err="1">
                <a:latin typeface="Bookman Old Style"/>
                <a:ea typeface="Bookman Old Style"/>
                <a:cs typeface="Bookman Old Style"/>
                <a:sym typeface="Bookman Old Style"/>
              </a:rPr>
              <a:t>région</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doivent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être</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dûment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justifiés</a:t>
            </a:r>
            <a:r>
              <a:rPr lang="en-US" sz="1600" dirty="0">
                <a:latin typeface="Bookman Old Style"/>
                <a:ea typeface="Bookman Old Style"/>
                <a:cs typeface="Bookman Old Style"/>
                <a:sym typeface="Bookman Old Style"/>
              </a:rPr>
              <a:t> par des </a:t>
            </a:r>
            <a:r>
              <a:rPr lang="en-US" sz="1600" dirty="0" err="1">
                <a:latin typeface="Bookman Old Style"/>
                <a:ea typeface="Bookman Old Style"/>
                <a:cs typeface="Bookman Old Style"/>
                <a:sym typeface="Bookman Old Style"/>
              </a:rPr>
              <a:t>preuves</a:t>
            </a:r>
            <a:r>
              <a:rPr lang="en-US" sz="1600" dirty="0">
                <a:latin typeface="Bookman Old Style"/>
                <a:ea typeface="Bookman Old Style"/>
                <a:cs typeface="Bookman Old Style"/>
                <a:sym typeface="Bookman Old Style"/>
              </a:rPr>
              <a:t> de voyage/participation.</a:t>
            </a:r>
            <a:endParaRPr dirty="0"/>
          </a:p>
          <a:p>
            <a:pPr marL="0" lvl="0" indent="0" algn="just" rtl="0">
              <a:spcBef>
                <a:spcPts val="400"/>
              </a:spcBef>
              <a:spcAft>
                <a:spcPts val="0"/>
              </a:spcAft>
              <a:buSzPts val="1088"/>
              <a:buFont typeface="Noto Sans Symbols"/>
              <a:buNone/>
            </a:pPr>
            <a:endParaRPr sz="1600" dirty="0">
              <a:latin typeface="Bookman Old Style"/>
              <a:ea typeface="Bookman Old Style"/>
              <a:cs typeface="Bookman Old Style"/>
              <a:sym typeface="Bookman Old Style"/>
            </a:endParaRPr>
          </a:p>
          <a:p>
            <a:pPr marL="0" lvl="0" indent="0" algn="just" rtl="0">
              <a:spcBef>
                <a:spcPts val="400"/>
              </a:spcBef>
              <a:spcAft>
                <a:spcPts val="0"/>
              </a:spcAft>
              <a:buSzPts val="1088"/>
              <a:buFont typeface="Noto Sans Symbols"/>
              <a:buNone/>
            </a:pPr>
            <a:r>
              <a:rPr lang="en-US" sz="1600" b="1" dirty="0" err="1">
                <a:latin typeface="Bookman Old Style"/>
                <a:ea typeface="Bookman Old Style"/>
                <a:cs typeface="Bookman Old Style"/>
                <a:sym typeface="Bookman Old Style"/>
              </a:rPr>
              <a:t>Résultats</a:t>
            </a:r>
            <a:endParaRPr dirty="0"/>
          </a:p>
          <a:p>
            <a:pPr marL="0" lvl="0" indent="0" algn="just" rtl="0">
              <a:spcBef>
                <a:spcPts val="400"/>
              </a:spcBef>
              <a:spcAft>
                <a:spcPts val="0"/>
              </a:spcAft>
              <a:buSzPts val="1088"/>
              <a:buFont typeface="Noto Sans Symbols"/>
              <a:buNone/>
            </a:pPr>
            <a:r>
              <a:rPr lang="en-US" sz="1600" dirty="0" err="1">
                <a:latin typeface="Bookman Old Style"/>
                <a:ea typeface="Bookman Old Style"/>
                <a:cs typeface="Bookman Old Style"/>
                <a:sym typeface="Bookman Old Style"/>
              </a:rPr>
              <a:t>L'audit</a:t>
            </a:r>
            <a:r>
              <a:rPr lang="en-US" sz="1600" dirty="0">
                <a:latin typeface="Bookman Old Style"/>
                <a:ea typeface="Bookman Old Style"/>
                <a:cs typeface="Bookman Old Style"/>
                <a:sym typeface="Bookman Old Style"/>
              </a:rPr>
              <a:t> a </a:t>
            </a:r>
            <a:r>
              <a:rPr lang="en-US" sz="1600" dirty="0" err="1">
                <a:latin typeface="Bookman Old Style"/>
                <a:ea typeface="Bookman Old Style"/>
                <a:cs typeface="Bookman Old Style"/>
                <a:sym typeface="Bookman Old Style"/>
              </a:rPr>
              <a:t>permis</a:t>
            </a:r>
            <a:r>
              <a:rPr lang="en-US" sz="1600" dirty="0">
                <a:latin typeface="Bookman Old Style"/>
                <a:ea typeface="Bookman Old Style"/>
                <a:cs typeface="Bookman Old Style"/>
                <a:sym typeface="Bookman Old Style"/>
              </a:rPr>
              <a:t> de </a:t>
            </a:r>
            <a:r>
              <a:rPr lang="en-US" sz="1600" dirty="0" err="1">
                <a:latin typeface="Bookman Old Style"/>
                <a:ea typeface="Bookman Old Style"/>
                <a:cs typeface="Bookman Old Style"/>
                <a:sym typeface="Bookman Old Style"/>
              </a:rPr>
              <a:t>constater</a:t>
            </a:r>
            <a:r>
              <a:rPr lang="en-US" sz="1600" dirty="0">
                <a:latin typeface="Bookman Old Style"/>
                <a:ea typeface="Bookman Old Style"/>
                <a:cs typeface="Bookman Old Style"/>
                <a:sym typeface="Bookman Old Style"/>
              </a:rPr>
              <a:t> que sept </a:t>
            </a:r>
            <a:r>
              <a:rPr lang="en-US" sz="1600" dirty="0" err="1">
                <a:latin typeface="Bookman Old Style"/>
                <a:ea typeface="Bookman Old Style"/>
                <a:cs typeface="Bookman Old Style"/>
                <a:sym typeface="Bookman Old Style"/>
              </a:rPr>
              <a:t>mille</a:t>
            </a:r>
            <a:r>
              <a:rPr lang="en-US" sz="1600" dirty="0">
                <a:latin typeface="Bookman Old Style"/>
                <a:ea typeface="Bookman Old Style"/>
                <a:cs typeface="Bookman Old Style"/>
                <a:sym typeface="Bookman Old Style"/>
              </a:rPr>
              <a:t> euros (7 000 euros) </a:t>
            </a:r>
            <a:r>
              <a:rPr lang="en-US" sz="1600" dirty="0" err="1">
                <a:latin typeface="Bookman Old Style"/>
                <a:ea typeface="Bookman Old Style"/>
                <a:cs typeface="Bookman Old Style"/>
                <a:sym typeface="Bookman Old Style"/>
              </a:rPr>
              <a:t>ont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été</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transférés</a:t>
            </a:r>
            <a:r>
              <a:rPr lang="en-US" sz="1600" dirty="0">
                <a:latin typeface="Bookman Old Style"/>
                <a:ea typeface="Bookman Old Style"/>
                <a:cs typeface="Bookman Old Style"/>
                <a:sym typeface="Bookman Old Style"/>
              </a:rPr>
              <a:t> à la CFR Brazzaville le 21 </a:t>
            </a:r>
            <a:r>
              <a:rPr lang="en-US" sz="1600" dirty="0" err="1">
                <a:latin typeface="Bookman Old Style"/>
                <a:ea typeface="Bookman Old Style"/>
                <a:cs typeface="Bookman Old Style"/>
                <a:sym typeface="Bookman Old Style"/>
              </a:rPr>
              <a:t>février</a:t>
            </a:r>
            <a:r>
              <a:rPr lang="en-US" sz="1600" dirty="0">
                <a:latin typeface="Bookman Old Style"/>
                <a:ea typeface="Bookman Old Style"/>
                <a:cs typeface="Bookman Old Style"/>
                <a:sym typeface="Bookman Old Style"/>
              </a:rPr>
              <a:t> 2020 </a:t>
            </a:r>
            <a:r>
              <a:rPr lang="en-US" sz="1600" dirty="0" err="1">
                <a:latin typeface="Bookman Old Style"/>
                <a:ea typeface="Bookman Old Style"/>
                <a:cs typeface="Bookman Old Style"/>
                <a:sym typeface="Bookman Old Style"/>
              </a:rPr>
              <a:t>en</a:t>
            </a:r>
            <a:r>
              <a:rPr lang="en-US" sz="1600" dirty="0">
                <a:latin typeface="Bookman Old Style"/>
                <a:ea typeface="Bookman Old Style"/>
                <a:cs typeface="Bookman Old Style"/>
                <a:sym typeface="Bookman Old Style"/>
              </a:rPr>
              <a:t> relation avec la mission de Cotonou (</a:t>
            </a:r>
            <a:r>
              <a:rPr lang="en-US" sz="1600" dirty="0" err="1">
                <a:latin typeface="Bookman Old Style"/>
                <a:ea typeface="Bookman Old Style"/>
                <a:cs typeface="Bookman Old Style"/>
                <a:sym typeface="Bookman Old Style"/>
              </a:rPr>
              <a:t>Bénin</a:t>
            </a:r>
            <a:r>
              <a:rPr lang="en-US" sz="1600" dirty="0">
                <a:latin typeface="Bookman Old Style"/>
                <a:ea typeface="Bookman Old Style"/>
                <a:cs typeface="Bookman Old Style"/>
                <a:sym typeface="Bookman Old Style"/>
              </a:rPr>
              <a:t>). Des extraits du livre de </a:t>
            </a:r>
            <a:r>
              <a:rPr lang="en-US" sz="1600" dirty="0" err="1">
                <a:latin typeface="Bookman Old Style"/>
                <a:ea typeface="Bookman Old Style"/>
                <a:cs typeface="Bookman Old Style"/>
                <a:sym typeface="Bookman Old Style"/>
              </a:rPr>
              <a:t>caisse</a:t>
            </a:r>
            <a:r>
              <a:rPr lang="en-US" sz="1600" dirty="0">
                <a:latin typeface="Bookman Old Style"/>
                <a:ea typeface="Bookman Old Style"/>
                <a:cs typeface="Bookman Old Style"/>
                <a:sym typeface="Bookman Old Style"/>
              </a:rPr>
              <a:t> du </a:t>
            </a:r>
            <a:r>
              <a:rPr lang="en-US" sz="1600" dirty="0" err="1">
                <a:latin typeface="Bookman Old Style"/>
                <a:ea typeface="Bookman Old Style"/>
                <a:cs typeface="Bookman Old Style"/>
                <a:sym typeface="Bookman Old Style"/>
              </a:rPr>
              <a:t>gestionnaire</a:t>
            </a:r>
            <a:r>
              <a:rPr lang="en-US" sz="1600" dirty="0">
                <a:latin typeface="Bookman Old Style"/>
                <a:ea typeface="Bookman Old Style"/>
                <a:cs typeface="Bookman Old Style"/>
                <a:sym typeface="Bookman Old Style"/>
              </a:rPr>
              <a:t> de fonds </a:t>
            </a:r>
            <a:r>
              <a:rPr lang="en-US" sz="1600" dirty="0" err="1">
                <a:latin typeface="Bookman Old Style"/>
                <a:ea typeface="Bookman Old Style"/>
                <a:cs typeface="Bookman Old Style"/>
                <a:sym typeface="Bookman Old Style"/>
              </a:rPr>
              <a:t>ont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permis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d'établir</a:t>
            </a:r>
            <a:r>
              <a:rPr lang="en-US" sz="1600" dirty="0">
                <a:latin typeface="Bookman Old Style"/>
                <a:ea typeface="Bookman Old Style"/>
                <a:cs typeface="Bookman Old Style"/>
                <a:sym typeface="Bookman Old Style"/>
              </a:rPr>
              <a:t> que le </a:t>
            </a:r>
            <a:r>
              <a:rPr lang="en-US" sz="1600" dirty="0" err="1">
                <a:latin typeface="Bookman Old Style"/>
                <a:ea typeface="Bookman Old Style"/>
                <a:cs typeface="Bookman Old Style"/>
                <a:sym typeface="Bookman Old Style"/>
              </a:rPr>
              <a:t>transfert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avait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été</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effectué</a:t>
            </a:r>
            <a:r>
              <a:rPr lang="en-US" sz="1600" dirty="0">
                <a:latin typeface="Bookman Old Style"/>
                <a:ea typeface="Bookman Old Style"/>
                <a:cs typeface="Bookman Old Style"/>
                <a:sym typeface="Bookman Old Style"/>
              </a:rPr>
              <a:t>. Il a </a:t>
            </a:r>
            <a:r>
              <a:rPr lang="en-US" sz="1600" dirty="0" err="1">
                <a:latin typeface="Bookman Old Style"/>
                <a:ea typeface="Bookman Old Style"/>
                <a:cs typeface="Bookman Old Style"/>
                <a:sym typeface="Bookman Old Style"/>
              </a:rPr>
              <a:t>également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été</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établi</a:t>
            </a:r>
            <a:r>
              <a:rPr lang="en-US" sz="1600" dirty="0">
                <a:latin typeface="Bookman Old Style"/>
                <a:ea typeface="Bookman Old Style"/>
                <a:cs typeface="Bookman Old Style"/>
                <a:sym typeface="Bookman Old Style"/>
              </a:rPr>
              <a:t> que la mission </a:t>
            </a:r>
            <a:r>
              <a:rPr lang="en-US" sz="1600" dirty="0" err="1">
                <a:latin typeface="Bookman Old Style"/>
                <a:ea typeface="Bookman Old Style"/>
                <a:cs typeface="Bookman Old Style"/>
                <a:sym typeface="Bookman Old Style"/>
              </a:rPr>
              <a:t>régionale</a:t>
            </a:r>
            <a:r>
              <a:rPr lang="en-US" sz="1600" dirty="0">
                <a:latin typeface="Bookman Old Style"/>
                <a:ea typeface="Bookman Old Style"/>
                <a:cs typeface="Bookman Old Style"/>
                <a:sym typeface="Bookman Old Style"/>
              </a:rPr>
              <a:t> de Cotonou (</a:t>
            </a:r>
            <a:r>
              <a:rPr lang="en-US" sz="1600" dirty="0" err="1">
                <a:latin typeface="Bookman Old Style"/>
                <a:ea typeface="Bookman Old Style"/>
                <a:cs typeface="Bookman Old Style"/>
                <a:sym typeface="Bookman Old Style"/>
              </a:rPr>
              <a:t>Bénin</a:t>
            </a:r>
            <a:r>
              <a:rPr lang="en-US" sz="1600" dirty="0">
                <a:latin typeface="Bookman Old Style"/>
                <a:ea typeface="Bookman Old Style"/>
                <a:cs typeface="Bookman Old Style"/>
                <a:sym typeface="Bookman Old Style"/>
              </a:rPr>
              <a:t>) a </a:t>
            </a:r>
            <a:r>
              <a:rPr lang="en-US" sz="1600" dirty="0" err="1">
                <a:latin typeface="Bookman Old Style"/>
                <a:ea typeface="Bookman Old Style"/>
                <a:cs typeface="Bookman Old Style"/>
                <a:sym typeface="Bookman Old Style"/>
              </a:rPr>
              <a:t>été</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annulée</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en</a:t>
            </a:r>
            <a:r>
              <a:rPr lang="en-US" sz="1600" dirty="0">
                <a:latin typeface="Bookman Old Style"/>
                <a:ea typeface="Bookman Old Style"/>
                <a:cs typeface="Bookman Old Style"/>
                <a:sym typeface="Bookman Old Style"/>
              </a:rPr>
              <a:t> raison du COVID-19. </a:t>
            </a:r>
            <a:endParaRPr sz="1800" dirty="0">
              <a:latin typeface="Bookman Old Style"/>
              <a:ea typeface="Bookman Old Style"/>
              <a:cs typeface="Bookman Old Style"/>
              <a:sym typeface="Bookman Old Style"/>
            </a:endParaRPr>
          </a:p>
          <a:p>
            <a:pPr marL="365125" lvl="0" indent="-177864" algn="l" rtl="0">
              <a:spcBef>
                <a:spcPts val="400"/>
              </a:spcBef>
              <a:spcAft>
                <a:spcPts val="0"/>
              </a:spcAft>
              <a:buSzPts val="1224"/>
              <a:buNone/>
            </a:pPr>
            <a:endParaRPr sz="1800" dirty="0">
              <a:latin typeface="Bookman Old Style"/>
              <a:ea typeface="Bookman Old Style"/>
              <a:cs typeface="Bookman Old Style"/>
              <a:sym typeface="Bookman Old Style"/>
            </a:endParaRPr>
          </a:p>
          <a:p>
            <a:pPr marL="109537" lvl="0" indent="0" algn="l" rtl="0">
              <a:spcBef>
                <a:spcPts val="400"/>
              </a:spcBef>
              <a:spcAft>
                <a:spcPts val="0"/>
              </a:spcAft>
              <a:buSzPts val="1224"/>
              <a:buFont typeface="Noto Sans Symbols"/>
              <a:buNone/>
            </a:pPr>
            <a:endParaRPr sz="1800" dirty="0">
              <a:latin typeface="Bookman Old Style"/>
              <a:ea typeface="Bookman Old Style"/>
              <a:cs typeface="Bookman Old Style"/>
              <a:sym typeface="Bookman Old Style"/>
            </a:endParaRPr>
          </a:p>
          <a:p>
            <a:pPr marL="365125" lvl="0" indent="-134683" algn="l" rtl="0">
              <a:spcBef>
                <a:spcPts val="400"/>
              </a:spcBef>
              <a:spcAft>
                <a:spcPts val="0"/>
              </a:spcAft>
              <a:buSzPts val="1904"/>
              <a:buNone/>
            </a:pPr>
            <a:endParaRPr sz="2800" dirty="0"/>
          </a:p>
          <a:p>
            <a:pPr marL="109537" lvl="0" indent="0" algn="l" rtl="0">
              <a:spcBef>
                <a:spcPts val="400"/>
              </a:spcBef>
              <a:spcAft>
                <a:spcPts val="0"/>
              </a:spcAft>
              <a:buSzPts val="1904"/>
              <a:buFont typeface="Noto Sans Symbols"/>
              <a:buNone/>
            </a:pPr>
            <a:endParaRPr sz="2800" dirty="0"/>
          </a:p>
        </p:txBody>
      </p:sp>
      <p:pic>
        <p:nvPicPr>
          <p:cNvPr id="300" name="Google Shape;300;p22"/>
          <p:cNvPicPr preferRelativeResize="0"/>
          <p:nvPr/>
        </p:nvPicPr>
        <p:blipFill rotWithShape="1">
          <a:blip r:embed="rId3">
            <a:alphaModFix/>
          </a:blip>
          <a:srcRect/>
          <a:stretch/>
        </p:blipFill>
        <p:spPr>
          <a:xfrm>
            <a:off x="323850" y="404813"/>
            <a:ext cx="1008063" cy="647700"/>
          </a:xfrm>
          <a:prstGeom prst="rect">
            <a:avLst/>
          </a:prstGeom>
          <a:noFill/>
          <a:ln>
            <a:noFill/>
          </a:ln>
        </p:spPr>
      </p:pic>
      <p:sp>
        <p:nvSpPr>
          <p:cNvPr id="301" name="Google Shape;301;p22"/>
          <p:cNvSpPr txBox="1">
            <a:spLocks noGrp="1"/>
          </p:cNvSpPr>
          <p:nvPr>
            <p:ph type="title"/>
          </p:nvPr>
        </p:nvSpPr>
        <p:spPr>
          <a:xfrm>
            <a:off x="142876" y="188640"/>
            <a:ext cx="8533580" cy="1008112"/>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400" dirty="0"/>
              <a:t>2022 Rapport du </a:t>
            </a:r>
            <a:r>
              <a:rPr lang="en-US" sz="1400" dirty="0" err="1"/>
              <a:t>Comité</a:t>
            </a:r>
            <a:r>
              <a:rPr lang="en-US" sz="1400" dirty="0"/>
              <a:t> </a:t>
            </a:r>
            <a:r>
              <a:rPr lang="en-US" sz="1400" dirty="0" err="1"/>
              <a:t>d'audit</a:t>
            </a:r>
            <a:r>
              <a:rPr lang="en-US" sz="1400" dirty="0"/>
              <a:t> de </a:t>
            </a:r>
            <a:r>
              <a:rPr lang="en-US" sz="1400" dirty="0" err="1"/>
              <a:t>l'OMD</a:t>
            </a:r>
            <a:r>
              <a:rPr lang="en-US" sz="1400" dirty="0"/>
              <a:t>-AOC</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23"/>
          <p:cNvPicPr preferRelativeResize="0"/>
          <p:nvPr/>
        </p:nvPicPr>
        <p:blipFill rotWithShape="1">
          <a:blip r:embed="rId3">
            <a:alphaModFix/>
          </a:blip>
          <a:srcRect/>
          <a:stretch/>
        </p:blipFill>
        <p:spPr>
          <a:xfrm>
            <a:off x="323850" y="404813"/>
            <a:ext cx="1008063" cy="647700"/>
          </a:xfrm>
          <a:prstGeom prst="rect">
            <a:avLst/>
          </a:prstGeom>
          <a:noFill/>
          <a:ln>
            <a:noFill/>
          </a:ln>
        </p:spPr>
      </p:pic>
      <p:sp>
        <p:nvSpPr>
          <p:cNvPr id="308" name="Google Shape;308;p23"/>
          <p:cNvSpPr txBox="1">
            <a:spLocks noGrp="1"/>
          </p:cNvSpPr>
          <p:nvPr>
            <p:ph type="body" idx="1"/>
          </p:nvPr>
        </p:nvSpPr>
        <p:spPr>
          <a:xfrm>
            <a:off x="446088" y="1454150"/>
            <a:ext cx="8229600" cy="4392613"/>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1088"/>
              <a:buFont typeface="Noto Sans Symbols"/>
              <a:buNone/>
            </a:pPr>
            <a:r>
              <a:rPr lang="en-US" sz="1600" dirty="0" err="1">
                <a:latin typeface="Bookman Old Style"/>
                <a:ea typeface="Bookman Old Style"/>
                <a:cs typeface="Bookman Old Style"/>
                <a:sym typeface="Bookman Old Style"/>
              </a:rPr>
              <a:t>Toutefois</a:t>
            </a:r>
            <a:r>
              <a:rPr lang="en-US" sz="1600" dirty="0">
                <a:latin typeface="Bookman Old Style"/>
                <a:ea typeface="Bookman Old Style"/>
                <a:cs typeface="Bookman Old Style"/>
                <a:sym typeface="Bookman Old Style"/>
              </a:rPr>
              <a:t>, les documents </a:t>
            </a:r>
            <a:r>
              <a:rPr lang="en-US" sz="1600" dirty="0" err="1">
                <a:latin typeface="Bookman Old Style"/>
                <a:ea typeface="Bookman Old Style"/>
                <a:cs typeface="Bookman Old Style"/>
                <a:sym typeface="Bookman Old Style"/>
              </a:rPr>
              <a:t>demandés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courriel</a:t>
            </a:r>
            <a:r>
              <a:rPr lang="en-US" sz="1600" dirty="0">
                <a:latin typeface="Bookman Old Style"/>
                <a:ea typeface="Bookman Old Style"/>
                <a:cs typeface="Bookman Old Style"/>
                <a:sym typeface="Bookman Old Style"/>
              </a:rPr>
              <a:t> et </a:t>
            </a:r>
            <a:r>
              <a:rPr lang="en-US" sz="1600" dirty="0" err="1">
                <a:latin typeface="Bookman Old Style"/>
                <a:ea typeface="Bookman Old Style"/>
                <a:cs typeface="Bookman Old Style"/>
                <a:sym typeface="Bookman Old Style"/>
              </a:rPr>
              <a:t>demande</a:t>
            </a:r>
            <a:r>
              <a:rPr lang="en-US" sz="1600" dirty="0">
                <a:latin typeface="Bookman Old Style"/>
                <a:ea typeface="Bookman Old Style"/>
                <a:cs typeface="Bookman Old Style"/>
                <a:sym typeface="Bookman Old Style"/>
              </a:rPr>
              <a:t> de fonds) </a:t>
            </a:r>
            <a:r>
              <a:rPr lang="en-US" sz="1600" dirty="0" err="1">
                <a:latin typeface="Bookman Old Style"/>
                <a:ea typeface="Bookman Old Style"/>
                <a:cs typeface="Bookman Old Style"/>
                <a:sym typeface="Bookman Old Style"/>
              </a:rPr>
              <a:t>n'ont</a:t>
            </a:r>
            <a:r>
              <a:rPr lang="en-US" sz="1600" dirty="0">
                <a:latin typeface="Bookman Old Style"/>
                <a:ea typeface="Bookman Old Style"/>
                <a:cs typeface="Bookman Old Style"/>
                <a:sym typeface="Bookman Old Style"/>
              </a:rPr>
              <a:t> pas </a:t>
            </a:r>
            <a:r>
              <a:rPr lang="en-US" sz="1600" dirty="0" err="1">
                <a:latin typeface="Bookman Old Style"/>
                <a:ea typeface="Bookman Old Style"/>
                <a:cs typeface="Bookman Old Style"/>
                <a:sym typeface="Bookman Old Style"/>
              </a:rPr>
              <a:t>permis</a:t>
            </a:r>
            <a:r>
              <a:rPr lang="en-US" sz="1600" dirty="0">
                <a:latin typeface="Bookman Old Style"/>
                <a:ea typeface="Bookman Old Style"/>
                <a:cs typeface="Bookman Old Style"/>
                <a:sym typeface="Bookman Old Style"/>
              </a:rPr>
              <a:t> de justifier </a:t>
            </a:r>
            <a:r>
              <a:rPr lang="en-US" sz="1600" dirty="0" err="1">
                <a:latin typeface="Bookman Old Style"/>
                <a:ea typeface="Bookman Old Style"/>
                <a:cs typeface="Bookman Old Style"/>
                <a:sym typeface="Bookman Old Style"/>
              </a:rPr>
              <a:t>l'utilisation</a:t>
            </a:r>
            <a:r>
              <a:rPr lang="en-US" sz="1600" dirty="0">
                <a:latin typeface="Bookman Old Style"/>
                <a:ea typeface="Bookman Old Style"/>
                <a:cs typeface="Bookman Old Style"/>
                <a:sym typeface="Bookman Old Style"/>
              </a:rPr>
              <a:t> des fonds. Au moment de </a:t>
            </a:r>
            <a:r>
              <a:rPr lang="en-US" sz="1600" dirty="0" err="1">
                <a:latin typeface="Bookman Old Style"/>
                <a:ea typeface="Bookman Old Style"/>
                <a:cs typeface="Bookman Old Style"/>
                <a:sym typeface="Bookman Old Style"/>
              </a:rPr>
              <a:t>l'audit</a:t>
            </a:r>
            <a:r>
              <a:rPr lang="en-US" sz="1600" dirty="0">
                <a:latin typeface="Bookman Old Style"/>
                <a:ea typeface="Bookman Old Style"/>
                <a:cs typeface="Bookman Old Style"/>
                <a:sym typeface="Bookman Old Style"/>
              </a:rPr>
              <a:t>, il </a:t>
            </a:r>
            <a:r>
              <a:rPr lang="en-US" sz="1600" dirty="0" err="1">
                <a:latin typeface="Bookman Old Style"/>
                <a:ea typeface="Bookman Old Style"/>
                <a:cs typeface="Bookman Old Style"/>
                <a:sym typeface="Bookman Old Style"/>
              </a:rPr>
              <a:t>n'existait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aucune</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preuve</a:t>
            </a:r>
            <a:r>
              <a:rPr lang="en-US" sz="1600" dirty="0">
                <a:latin typeface="Bookman Old Style"/>
                <a:ea typeface="Bookman Old Style"/>
                <a:cs typeface="Bookman Old Style"/>
                <a:sym typeface="Bookman Old Style"/>
              </a:rPr>
              <a:t> du </a:t>
            </a:r>
            <a:r>
              <a:rPr lang="en-US" sz="1600" dirty="0" err="1">
                <a:latin typeface="Bookman Old Style"/>
                <a:ea typeface="Bookman Old Style"/>
                <a:cs typeface="Bookman Old Style"/>
                <a:sym typeface="Bookman Old Style"/>
              </a:rPr>
              <a:t>remboursement</a:t>
            </a:r>
            <a:r>
              <a:rPr lang="en-US" sz="1600" dirty="0">
                <a:latin typeface="Bookman Old Style"/>
                <a:ea typeface="Bookman Old Style"/>
                <a:cs typeface="Bookman Old Style"/>
                <a:sym typeface="Bookman Old Style"/>
              </a:rPr>
              <a:t> des 7 000 euros.</a:t>
            </a:r>
            <a:endParaRPr dirty="0"/>
          </a:p>
          <a:p>
            <a:pPr marL="0" lvl="0" indent="0" algn="just" rtl="0">
              <a:spcBef>
                <a:spcPts val="820"/>
              </a:spcBef>
              <a:spcAft>
                <a:spcPts val="0"/>
              </a:spcAft>
              <a:buSzPts val="1088"/>
              <a:buFont typeface="Noto Sans Symbols"/>
              <a:buNone/>
            </a:pPr>
            <a:r>
              <a:rPr lang="en-US" sz="1600" dirty="0">
                <a:latin typeface="Bookman Old Style"/>
                <a:ea typeface="Bookman Old Style"/>
                <a:cs typeface="Bookman Old Style"/>
                <a:sym typeface="Bookman Old Style"/>
              </a:rPr>
              <a:t>Dans le </a:t>
            </a:r>
            <a:r>
              <a:rPr lang="en-US" sz="1600" dirty="0" err="1">
                <a:latin typeface="Bookman Old Style"/>
                <a:ea typeface="Bookman Old Style"/>
                <a:cs typeface="Bookman Old Style"/>
                <a:sym typeface="Bookman Old Style"/>
              </a:rPr>
              <a:t>cas</a:t>
            </a:r>
            <a:r>
              <a:rPr lang="en-US" sz="1600" dirty="0">
                <a:latin typeface="Bookman Old Style"/>
                <a:ea typeface="Bookman Old Style"/>
                <a:cs typeface="Bookman Old Style"/>
                <a:sym typeface="Bookman Old Style"/>
              </a:rPr>
              <a:t> de BRLR Dakar, un </a:t>
            </a:r>
            <a:r>
              <a:rPr lang="en-US" sz="1600" dirty="0" err="1">
                <a:latin typeface="Bookman Old Style"/>
                <a:ea typeface="Bookman Old Style"/>
                <a:cs typeface="Bookman Old Style"/>
                <a:sym typeface="Bookman Old Style"/>
              </a:rPr>
              <a:t>transfert</a:t>
            </a:r>
            <a:r>
              <a:rPr lang="en-US" sz="1600" dirty="0">
                <a:latin typeface="Bookman Old Style"/>
                <a:ea typeface="Bookman Old Style"/>
                <a:cs typeface="Bookman Old Style"/>
                <a:sym typeface="Bookman Old Style"/>
              </a:rPr>
              <a:t> de 3 120 € le 20 </a:t>
            </a:r>
            <a:r>
              <a:rPr lang="en-US" sz="1600" dirty="0" err="1">
                <a:latin typeface="Bookman Old Style"/>
                <a:ea typeface="Bookman Old Style"/>
                <a:cs typeface="Bookman Old Style"/>
                <a:sym typeface="Bookman Old Style"/>
              </a:rPr>
              <a:t>février</a:t>
            </a:r>
            <a:r>
              <a:rPr lang="en-US" sz="1600" dirty="0">
                <a:latin typeface="Bookman Old Style"/>
                <a:ea typeface="Bookman Old Style"/>
                <a:cs typeface="Bookman Old Style"/>
                <a:sym typeface="Bookman Old Style"/>
              </a:rPr>
              <a:t> 2020 au </a:t>
            </a:r>
            <a:r>
              <a:rPr lang="en-US" sz="1600" dirty="0" err="1">
                <a:latin typeface="Bookman Old Style"/>
                <a:ea typeface="Bookman Old Style"/>
                <a:cs typeface="Bookman Old Style"/>
                <a:sym typeface="Bookman Old Style"/>
              </a:rPr>
              <a:t>directeur</a:t>
            </a:r>
            <a:r>
              <a:rPr lang="en-US" sz="1600" dirty="0">
                <a:latin typeface="Bookman Old Style"/>
                <a:ea typeface="Bookman Old Style"/>
                <a:cs typeface="Bookman Old Style"/>
                <a:sym typeface="Bookman Old Style"/>
              </a:rPr>
              <a:t> de BRLR Afrique de </a:t>
            </a:r>
            <a:r>
              <a:rPr lang="en-US" sz="1600" dirty="0" err="1">
                <a:latin typeface="Bookman Old Style"/>
                <a:ea typeface="Bookman Old Style"/>
                <a:cs typeface="Bookman Old Style"/>
                <a:sym typeface="Bookman Old Style"/>
              </a:rPr>
              <a:t>l'Ouest</a:t>
            </a:r>
            <a:r>
              <a:rPr lang="en-US" sz="1600" dirty="0">
                <a:latin typeface="Bookman Old Style"/>
                <a:ea typeface="Bookman Old Style"/>
                <a:cs typeface="Bookman Old Style"/>
                <a:sym typeface="Bookman Old Style"/>
              </a:rPr>
              <a:t> au </a:t>
            </a:r>
            <a:r>
              <a:rPr lang="en-US" sz="1600" dirty="0" err="1">
                <a:latin typeface="Bookman Old Style"/>
                <a:ea typeface="Bookman Old Style"/>
                <a:cs typeface="Bookman Old Style"/>
                <a:sym typeface="Bookman Old Style"/>
              </a:rPr>
              <a:t>titre</a:t>
            </a:r>
            <a:r>
              <a:rPr lang="en-US" sz="1600" dirty="0">
                <a:latin typeface="Bookman Old Style"/>
                <a:ea typeface="Bookman Old Style"/>
                <a:cs typeface="Bookman Old Style"/>
                <a:sym typeface="Bookman Old Style"/>
              </a:rPr>
              <a:t> de la </a:t>
            </a:r>
            <a:r>
              <a:rPr lang="en-US" sz="1600" dirty="0" err="1">
                <a:latin typeface="Bookman Old Style"/>
                <a:ea typeface="Bookman Old Style"/>
                <a:cs typeface="Bookman Old Style"/>
                <a:sym typeface="Bookman Old Style"/>
              </a:rPr>
              <a:t>conférence</a:t>
            </a:r>
            <a:r>
              <a:rPr lang="en-US" sz="1600" dirty="0">
                <a:latin typeface="Bookman Old Style"/>
                <a:ea typeface="Bookman Old Style"/>
                <a:cs typeface="Bookman Old Style"/>
                <a:sym typeface="Bookman Old Style"/>
              </a:rPr>
              <a:t> de la DG au </a:t>
            </a:r>
            <a:r>
              <a:rPr lang="en-US" sz="1600" dirty="0" err="1">
                <a:latin typeface="Bookman Old Style"/>
                <a:ea typeface="Bookman Old Style"/>
                <a:cs typeface="Bookman Old Style"/>
                <a:sym typeface="Bookman Old Style"/>
              </a:rPr>
              <a:t>Bénin</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en</a:t>
            </a:r>
            <a:r>
              <a:rPr lang="en-US" sz="1600" dirty="0">
                <a:latin typeface="Bookman Old Style"/>
                <a:ea typeface="Bookman Old Style"/>
                <a:cs typeface="Bookman Old Style"/>
                <a:sym typeface="Bookman Old Style"/>
              </a:rPr>
              <a:t> 2020, la </a:t>
            </a:r>
            <a:r>
              <a:rPr lang="en-US" sz="1600" dirty="0" err="1">
                <a:latin typeface="Bookman Old Style"/>
                <a:ea typeface="Bookman Old Style"/>
                <a:cs typeface="Bookman Old Style"/>
                <a:sym typeface="Bookman Old Style"/>
              </a:rPr>
              <a:t>conférence</a:t>
            </a:r>
            <a:r>
              <a:rPr lang="en-US" sz="1600" dirty="0">
                <a:latin typeface="Bookman Old Style"/>
                <a:ea typeface="Bookman Old Style"/>
                <a:cs typeface="Bookman Old Style"/>
                <a:sym typeface="Bookman Old Style"/>
              </a:rPr>
              <a:t> a </a:t>
            </a:r>
            <a:r>
              <a:rPr lang="en-US" sz="1600" dirty="0" err="1">
                <a:latin typeface="Bookman Old Style"/>
                <a:ea typeface="Bookman Old Style"/>
                <a:cs typeface="Bookman Old Style"/>
                <a:sym typeface="Bookman Old Style"/>
              </a:rPr>
              <a:t>été</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annulée</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en</a:t>
            </a:r>
            <a:r>
              <a:rPr lang="en-US" sz="1600" dirty="0">
                <a:latin typeface="Bookman Old Style"/>
                <a:ea typeface="Bookman Old Style"/>
                <a:cs typeface="Bookman Old Style"/>
                <a:sym typeface="Bookman Old Style"/>
              </a:rPr>
              <a:t> raison de Covid-19.</a:t>
            </a:r>
            <a:endParaRPr dirty="0"/>
          </a:p>
          <a:p>
            <a:pPr marL="0" lvl="0" indent="0" algn="just" rtl="0">
              <a:spcBef>
                <a:spcPts val="820"/>
              </a:spcBef>
              <a:spcAft>
                <a:spcPts val="0"/>
              </a:spcAft>
              <a:buSzPts val="1088"/>
              <a:buFont typeface="Noto Sans Symbols"/>
              <a:buNone/>
            </a:pPr>
            <a:r>
              <a:rPr lang="en-US" sz="1600" dirty="0">
                <a:latin typeface="Bookman Old Style"/>
                <a:ea typeface="Bookman Old Style"/>
                <a:cs typeface="Bookman Old Style"/>
                <a:sym typeface="Bookman Old Style"/>
              </a:rPr>
              <a:t>À la CFR de Ouagadougou, nous </a:t>
            </a:r>
            <a:r>
              <a:rPr lang="en-US" sz="1600" dirty="0" err="1">
                <a:latin typeface="Bookman Old Style"/>
                <a:ea typeface="Bookman Old Style"/>
                <a:cs typeface="Bookman Old Style"/>
                <a:sym typeface="Bookman Old Style"/>
              </a:rPr>
              <a:t>constatons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plusieurs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problèmes</a:t>
            </a:r>
            <a:r>
              <a:rPr lang="en-US" sz="1600" dirty="0">
                <a:latin typeface="Bookman Old Style"/>
                <a:ea typeface="Bookman Old Style"/>
                <a:cs typeface="Bookman Old Style"/>
                <a:sym typeface="Bookman Old Style"/>
              </a:rPr>
              <a:t> </a:t>
            </a:r>
            <a:endParaRPr dirty="0"/>
          </a:p>
          <a:p>
            <a:pPr marL="285750" lvl="0" indent="-285750" algn="just" rtl="0">
              <a:spcBef>
                <a:spcPts val="820"/>
              </a:spcBef>
              <a:spcAft>
                <a:spcPts val="0"/>
              </a:spcAft>
              <a:buSzPts val="1088"/>
              <a:buFont typeface="Noto Sans Symbols"/>
              <a:buChar char="❖"/>
            </a:pPr>
            <a:r>
              <a:rPr lang="en-US" sz="1600" dirty="0">
                <a:latin typeface="Bookman Old Style"/>
                <a:ea typeface="Bookman Old Style"/>
                <a:cs typeface="Bookman Old Style"/>
                <a:sym typeface="Bookman Old Style"/>
              </a:rPr>
              <a:t>Les fonds </a:t>
            </a:r>
            <a:r>
              <a:rPr lang="en-US" sz="1600" dirty="0" err="1">
                <a:latin typeface="Bookman Old Style"/>
                <a:ea typeface="Bookman Old Style"/>
                <a:cs typeface="Bookman Old Style"/>
                <a:sym typeface="Bookman Old Style"/>
              </a:rPr>
              <a:t>transférés</a:t>
            </a:r>
            <a:r>
              <a:rPr lang="en-US" sz="1600" dirty="0">
                <a:latin typeface="Bookman Old Style"/>
                <a:ea typeface="Bookman Old Style"/>
                <a:cs typeface="Bookman Old Style"/>
                <a:sym typeface="Bookman Old Style"/>
              </a:rPr>
              <a:t> au </a:t>
            </a:r>
            <a:r>
              <a:rPr lang="en-US" sz="1600" dirty="0" err="1">
                <a:latin typeface="Bookman Old Style"/>
                <a:ea typeface="Bookman Old Style"/>
                <a:cs typeface="Bookman Old Style"/>
                <a:sym typeface="Bookman Old Style"/>
              </a:rPr>
              <a:t>titre</a:t>
            </a:r>
            <a:r>
              <a:rPr lang="en-US" sz="1600" dirty="0">
                <a:latin typeface="Bookman Old Style"/>
                <a:ea typeface="Bookman Old Style"/>
                <a:cs typeface="Bookman Old Style"/>
                <a:sym typeface="Bookman Old Style"/>
              </a:rPr>
              <a:t> des frais </a:t>
            </a:r>
            <a:r>
              <a:rPr lang="en-US" sz="1600" dirty="0" err="1">
                <a:latin typeface="Bookman Old Style"/>
                <a:ea typeface="Bookman Old Style"/>
                <a:cs typeface="Bookman Old Style"/>
                <a:sym typeface="Bookman Old Style"/>
              </a:rPr>
              <a:t>d'hébergement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s'élevaient</a:t>
            </a:r>
            <a:r>
              <a:rPr lang="en-US" sz="1600" dirty="0">
                <a:latin typeface="Bookman Old Style"/>
                <a:ea typeface="Bookman Old Style"/>
                <a:cs typeface="Bookman Old Style"/>
                <a:sym typeface="Bookman Old Style"/>
              </a:rPr>
              <a:t> à 13 376 570 FCFA (20 240 €) et les </a:t>
            </a:r>
            <a:r>
              <a:rPr lang="en-US" sz="1600" dirty="0" err="1">
                <a:latin typeface="Bookman Old Style"/>
                <a:ea typeface="Bookman Old Style"/>
                <a:cs typeface="Bookman Old Style"/>
                <a:sym typeface="Bookman Old Style"/>
              </a:rPr>
              <a:t>seuls</a:t>
            </a:r>
            <a:r>
              <a:rPr lang="en-US" sz="1600" dirty="0">
                <a:latin typeface="Bookman Old Style"/>
                <a:ea typeface="Bookman Old Style"/>
                <a:cs typeface="Bookman Old Style"/>
                <a:sym typeface="Bookman Old Style"/>
              </a:rPr>
              <a:t> documents </a:t>
            </a:r>
            <a:r>
              <a:rPr lang="en-US" sz="1600" dirty="0" err="1">
                <a:latin typeface="Bookman Old Style"/>
                <a:ea typeface="Bookman Old Style"/>
                <a:cs typeface="Bookman Old Style"/>
                <a:sym typeface="Bookman Old Style"/>
              </a:rPr>
              <a:t>présentés</a:t>
            </a:r>
            <a:r>
              <a:rPr lang="en-US" sz="1600" dirty="0">
                <a:latin typeface="Bookman Old Style"/>
                <a:ea typeface="Bookman Old Style"/>
                <a:cs typeface="Bookman Old Style"/>
                <a:sym typeface="Bookman Old Style"/>
              </a:rPr>
              <a:t> à </a:t>
            </a:r>
            <a:r>
              <a:rPr lang="en-US" sz="1600" dirty="0" err="1">
                <a:latin typeface="Bookman Old Style"/>
                <a:ea typeface="Bookman Old Style"/>
                <a:cs typeface="Bookman Old Style"/>
                <a:sym typeface="Bookman Old Style"/>
              </a:rPr>
              <a:t>l'équipe</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d'audit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étaient</a:t>
            </a:r>
            <a:r>
              <a:rPr lang="en-US" sz="1600" dirty="0">
                <a:latin typeface="Bookman Old Style"/>
                <a:ea typeface="Bookman Old Style"/>
                <a:cs typeface="Bookman Old Style"/>
                <a:sym typeface="Bookman Old Style"/>
              </a:rPr>
              <a:t> un </a:t>
            </a:r>
            <a:r>
              <a:rPr lang="en-US" sz="1600" dirty="0" err="1">
                <a:latin typeface="Bookman Old Style"/>
                <a:ea typeface="Bookman Old Style"/>
                <a:cs typeface="Bookman Old Style"/>
                <a:sym typeface="Bookman Old Style"/>
              </a:rPr>
              <a:t>reçu</a:t>
            </a:r>
            <a:r>
              <a:rPr lang="en-US" sz="1600" dirty="0">
                <a:latin typeface="Bookman Old Style"/>
                <a:ea typeface="Bookman Old Style"/>
                <a:cs typeface="Bookman Old Style"/>
                <a:sym typeface="Bookman Old Style"/>
              </a:rPr>
              <a:t> de BRAVIA HOTELS pour un </a:t>
            </a:r>
            <a:r>
              <a:rPr lang="en-US" sz="1600" dirty="0" err="1">
                <a:latin typeface="Bookman Old Style"/>
                <a:ea typeface="Bookman Old Style"/>
                <a:cs typeface="Bookman Old Style"/>
                <a:sym typeface="Bookman Old Style"/>
              </a:rPr>
              <a:t>dépôt</a:t>
            </a:r>
            <a:r>
              <a:rPr lang="en-US" sz="1600" dirty="0">
                <a:latin typeface="Bookman Old Style"/>
                <a:ea typeface="Bookman Old Style"/>
                <a:cs typeface="Bookman Old Style"/>
                <a:sym typeface="Bookman Old Style"/>
              </a:rPr>
              <a:t> de 10 000 000 FCFA sans les </a:t>
            </a:r>
            <a:r>
              <a:rPr lang="en-US" sz="1600" dirty="0" err="1">
                <a:latin typeface="Bookman Old Style"/>
                <a:ea typeface="Bookman Old Style"/>
                <a:cs typeface="Bookman Old Style"/>
                <a:sym typeface="Bookman Old Style"/>
              </a:rPr>
              <a:t>noms</a:t>
            </a:r>
            <a:r>
              <a:rPr lang="en-US" sz="1600" dirty="0">
                <a:latin typeface="Bookman Old Style"/>
                <a:ea typeface="Bookman Old Style"/>
                <a:cs typeface="Bookman Old Style"/>
                <a:sym typeface="Bookman Old Style"/>
              </a:rPr>
              <a:t> des occupants des </a:t>
            </a:r>
            <a:r>
              <a:rPr lang="en-US" sz="1600" dirty="0" err="1">
                <a:latin typeface="Bookman Old Style"/>
                <a:ea typeface="Bookman Old Style"/>
                <a:cs typeface="Bookman Old Style"/>
                <a:sym typeface="Bookman Old Style"/>
              </a:rPr>
              <a:t>chambres</a:t>
            </a:r>
            <a:r>
              <a:rPr lang="en-US" sz="1600" dirty="0">
                <a:latin typeface="Bookman Old Style"/>
                <a:ea typeface="Bookman Old Style"/>
                <a:cs typeface="Bookman Old Style"/>
                <a:sym typeface="Bookman Old Style"/>
              </a:rPr>
              <a:t>, les </a:t>
            </a:r>
            <a:r>
              <a:rPr lang="en-US" sz="1600" dirty="0" err="1">
                <a:latin typeface="Bookman Old Style"/>
                <a:ea typeface="Bookman Old Style"/>
                <a:cs typeface="Bookman Old Style"/>
                <a:sym typeface="Bookman Old Style"/>
              </a:rPr>
              <a:t>numéros</a:t>
            </a:r>
            <a:r>
              <a:rPr lang="en-US" sz="1600" dirty="0">
                <a:latin typeface="Bookman Old Style"/>
                <a:ea typeface="Bookman Old Style"/>
                <a:cs typeface="Bookman Old Style"/>
                <a:sym typeface="Bookman Old Style"/>
              </a:rPr>
              <a:t> des </a:t>
            </a:r>
            <a:r>
              <a:rPr lang="en-US" sz="1600" dirty="0" err="1">
                <a:latin typeface="Bookman Old Style"/>
                <a:ea typeface="Bookman Old Style"/>
                <a:cs typeface="Bookman Old Style"/>
                <a:sym typeface="Bookman Old Style"/>
              </a:rPr>
              <a:t>chambres</a:t>
            </a:r>
            <a:r>
              <a:rPr lang="en-US" sz="1600" dirty="0">
                <a:latin typeface="Bookman Old Style"/>
                <a:ea typeface="Bookman Old Style"/>
                <a:cs typeface="Bookman Old Style"/>
                <a:sym typeface="Bookman Old Style"/>
              </a:rPr>
              <a:t>, la durée du séjour pour </a:t>
            </a:r>
            <a:r>
              <a:rPr lang="en-US" sz="1600" dirty="0" err="1">
                <a:latin typeface="Bookman Old Style"/>
                <a:ea typeface="Bookman Old Style"/>
                <a:cs typeface="Bookman Old Style"/>
                <a:sym typeface="Bookman Old Style"/>
              </a:rPr>
              <a:t>chaque</a:t>
            </a:r>
            <a:r>
              <a:rPr lang="en-US" sz="1600" dirty="0">
                <a:latin typeface="Bookman Old Style"/>
                <a:ea typeface="Bookman Old Style"/>
                <a:cs typeface="Bookman Old Style"/>
                <a:sym typeface="Bookman Old Style"/>
              </a:rPr>
              <a:t> occupant, le prix </a:t>
            </a:r>
            <a:r>
              <a:rPr lang="en-US" sz="1600" dirty="0" err="1">
                <a:latin typeface="Bookman Old Style"/>
                <a:ea typeface="Bookman Old Style"/>
                <a:cs typeface="Bookman Old Style"/>
                <a:sym typeface="Bookman Old Style"/>
              </a:rPr>
              <a:t>unitaire</a:t>
            </a:r>
            <a:r>
              <a:rPr lang="en-US" sz="1600" dirty="0">
                <a:latin typeface="Bookman Old Style"/>
                <a:ea typeface="Bookman Old Style"/>
                <a:cs typeface="Bookman Old Style"/>
                <a:sym typeface="Bookman Old Style"/>
              </a:rPr>
              <a:t>, le prix total. Le </a:t>
            </a:r>
            <a:r>
              <a:rPr lang="en-US" sz="1600" dirty="0" err="1">
                <a:latin typeface="Bookman Old Style"/>
                <a:ea typeface="Bookman Old Style"/>
                <a:cs typeface="Bookman Old Style"/>
                <a:sym typeface="Bookman Old Style"/>
              </a:rPr>
              <a:t>directeur</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n'a</a:t>
            </a:r>
            <a:r>
              <a:rPr lang="en-US" sz="1600" dirty="0">
                <a:latin typeface="Bookman Old Style"/>
                <a:ea typeface="Bookman Old Style"/>
                <a:cs typeface="Bookman Old Style"/>
                <a:sym typeface="Bookman Old Style"/>
              </a:rPr>
              <a:t> pas </a:t>
            </a:r>
            <a:r>
              <a:rPr lang="en-US" sz="1600" dirty="0" err="1">
                <a:latin typeface="Bookman Old Style"/>
                <a:ea typeface="Bookman Old Style"/>
                <a:cs typeface="Bookman Old Style"/>
                <a:sym typeface="Bookman Old Style"/>
              </a:rPr>
              <a:t>fourni</a:t>
            </a:r>
            <a:r>
              <a:rPr lang="en-US" sz="1600" dirty="0">
                <a:latin typeface="Bookman Old Style"/>
                <a:ea typeface="Bookman Old Style"/>
                <a:cs typeface="Bookman Old Style"/>
                <a:sym typeface="Bookman Old Style"/>
              </a:rPr>
              <a:t> de documents </a:t>
            </a:r>
            <a:r>
              <a:rPr lang="en-US" sz="1600" dirty="0" err="1">
                <a:latin typeface="Bookman Old Style"/>
                <a:ea typeface="Bookman Old Style"/>
                <a:cs typeface="Bookman Old Style"/>
                <a:sym typeface="Bookman Old Style"/>
              </a:rPr>
              <a:t>détaillant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l'utilisation</a:t>
            </a:r>
            <a:r>
              <a:rPr lang="en-US" sz="1600" dirty="0">
                <a:latin typeface="Bookman Old Style"/>
                <a:ea typeface="Bookman Old Style"/>
                <a:cs typeface="Bookman Old Style"/>
                <a:sym typeface="Bookman Old Style"/>
              </a:rPr>
              <a:t> de 3 376 570 FCFA (5 147,52 €) pour </a:t>
            </a:r>
            <a:r>
              <a:rPr lang="en-US" sz="1600" dirty="0" err="1">
                <a:latin typeface="Bookman Old Style"/>
                <a:ea typeface="Bookman Old Style"/>
                <a:cs typeface="Bookman Old Style"/>
                <a:sym typeface="Bookman Old Style"/>
              </a:rPr>
              <a:t>l'hébergement</a:t>
            </a:r>
            <a:r>
              <a:rPr lang="en-US" sz="1600" dirty="0">
                <a:latin typeface="Bookman Old Style"/>
                <a:ea typeface="Bookman Old Style"/>
                <a:cs typeface="Bookman Old Style"/>
                <a:sym typeface="Bookman Old Style"/>
              </a:rPr>
              <a:t> et les fonds </a:t>
            </a:r>
            <a:r>
              <a:rPr lang="en-US" sz="1600" dirty="0" err="1">
                <a:latin typeface="Bookman Old Style"/>
                <a:ea typeface="Bookman Old Style"/>
                <a:cs typeface="Bookman Old Style"/>
                <a:sym typeface="Bookman Old Style"/>
              </a:rPr>
              <a:t>n'ont</a:t>
            </a:r>
            <a:r>
              <a:rPr lang="en-US" sz="1600" dirty="0">
                <a:latin typeface="Bookman Old Style"/>
                <a:ea typeface="Bookman Old Style"/>
                <a:cs typeface="Bookman Old Style"/>
                <a:sym typeface="Bookman Old Style"/>
              </a:rPr>
              <a:t> pas </a:t>
            </a:r>
            <a:r>
              <a:rPr lang="en-US" sz="1600" dirty="0" err="1">
                <a:latin typeface="Bookman Old Style"/>
                <a:ea typeface="Bookman Old Style"/>
                <a:cs typeface="Bookman Old Style"/>
                <a:sym typeface="Bookman Old Style"/>
              </a:rPr>
              <a:t>été</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restitués</a:t>
            </a:r>
            <a:r>
              <a:rPr lang="en-US" sz="1600" dirty="0">
                <a:latin typeface="Bookman Old Style"/>
                <a:ea typeface="Bookman Old Style"/>
                <a:cs typeface="Bookman Old Style"/>
                <a:sym typeface="Bookman Old Style"/>
              </a:rPr>
              <a:t> au </a:t>
            </a:r>
            <a:r>
              <a:rPr lang="en-US" sz="1600" dirty="0" err="1">
                <a:latin typeface="Bookman Old Style"/>
                <a:ea typeface="Bookman Old Style"/>
                <a:cs typeface="Bookman Old Style"/>
                <a:sym typeface="Bookman Old Style"/>
              </a:rPr>
              <a:t>gestionnaire</a:t>
            </a:r>
            <a:r>
              <a:rPr lang="en-US" sz="1600" dirty="0">
                <a:latin typeface="Bookman Old Style"/>
                <a:ea typeface="Bookman Old Style"/>
                <a:cs typeface="Bookman Old Style"/>
                <a:sym typeface="Bookman Old Style"/>
              </a:rPr>
              <a:t> du fonds </a:t>
            </a:r>
            <a:r>
              <a:rPr lang="en-US" sz="1600" dirty="0" err="1">
                <a:latin typeface="Bookman Old Style"/>
                <a:ea typeface="Bookman Old Style"/>
                <a:cs typeface="Bookman Old Style"/>
                <a:sym typeface="Bookman Old Style"/>
              </a:rPr>
              <a:t>régional</a:t>
            </a:r>
            <a:r>
              <a:rPr lang="en-US" sz="1600" dirty="0">
                <a:latin typeface="Bookman Old Style"/>
                <a:ea typeface="Bookman Old Style"/>
                <a:cs typeface="Bookman Old Style"/>
                <a:sym typeface="Bookman Old Style"/>
              </a:rPr>
              <a:t>.</a:t>
            </a:r>
            <a:endParaRPr dirty="0"/>
          </a:p>
          <a:p>
            <a:pPr marL="109537" lvl="0" indent="0" algn="l" rtl="0">
              <a:spcBef>
                <a:spcPts val="400"/>
              </a:spcBef>
              <a:spcAft>
                <a:spcPts val="0"/>
              </a:spcAft>
              <a:buSzPts val="1088"/>
              <a:buFont typeface="Noto Sans Symbols"/>
              <a:buNone/>
            </a:pPr>
            <a:endParaRPr sz="1600" dirty="0">
              <a:latin typeface="Bookman Old Style"/>
              <a:ea typeface="Bookman Old Style"/>
              <a:cs typeface="Bookman Old Style"/>
              <a:sym typeface="Bookman Old Style"/>
            </a:endParaRPr>
          </a:p>
        </p:txBody>
      </p:sp>
      <p:sp>
        <p:nvSpPr>
          <p:cNvPr id="309" name="Google Shape;309;p23"/>
          <p:cNvSpPr txBox="1">
            <a:spLocks noGrp="1"/>
          </p:cNvSpPr>
          <p:nvPr>
            <p:ph type="title"/>
          </p:nvPr>
        </p:nvSpPr>
        <p:spPr>
          <a:xfrm>
            <a:off x="142876" y="188640"/>
            <a:ext cx="8533580" cy="1008112"/>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400" dirty="0"/>
              <a:t>2022 Rapport du </a:t>
            </a:r>
            <a:r>
              <a:rPr lang="en-US" sz="1400" dirty="0" err="1"/>
              <a:t>Comité</a:t>
            </a:r>
            <a:r>
              <a:rPr lang="en-US" sz="1400" dirty="0"/>
              <a:t> </a:t>
            </a:r>
            <a:r>
              <a:rPr lang="en-US" sz="1400" dirty="0" err="1"/>
              <a:t>d'audit</a:t>
            </a:r>
            <a:r>
              <a:rPr lang="en-US" sz="1400" dirty="0"/>
              <a:t> de </a:t>
            </a:r>
            <a:r>
              <a:rPr lang="en-US" sz="1400" dirty="0" err="1"/>
              <a:t>l'OMD</a:t>
            </a:r>
            <a:r>
              <a:rPr lang="en-US" sz="1400" dirty="0"/>
              <a:t>-AOC</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24"/>
          <p:cNvPicPr preferRelativeResize="0"/>
          <p:nvPr/>
        </p:nvPicPr>
        <p:blipFill rotWithShape="1">
          <a:blip r:embed="rId3">
            <a:alphaModFix/>
          </a:blip>
          <a:srcRect/>
          <a:stretch/>
        </p:blipFill>
        <p:spPr>
          <a:xfrm>
            <a:off x="323850" y="404813"/>
            <a:ext cx="1008063" cy="647700"/>
          </a:xfrm>
          <a:prstGeom prst="rect">
            <a:avLst/>
          </a:prstGeom>
          <a:noFill/>
          <a:ln>
            <a:noFill/>
          </a:ln>
        </p:spPr>
      </p:pic>
      <p:sp>
        <p:nvSpPr>
          <p:cNvPr id="316" name="Google Shape;316;p24"/>
          <p:cNvSpPr txBox="1">
            <a:spLocks noGrp="1"/>
          </p:cNvSpPr>
          <p:nvPr>
            <p:ph type="body" idx="1"/>
          </p:nvPr>
        </p:nvSpPr>
        <p:spPr>
          <a:xfrm>
            <a:off x="446088" y="1454150"/>
            <a:ext cx="8229600" cy="4392613"/>
          </a:xfrm>
          <a:prstGeom prst="rect">
            <a:avLst/>
          </a:prstGeom>
          <a:noFill/>
          <a:ln>
            <a:noFill/>
          </a:ln>
        </p:spPr>
        <p:txBody>
          <a:bodyPr spcFirstLastPara="1" wrap="square" lIns="91425" tIns="45700" rIns="91425" bIns="45700" anchor="t" anchorCtr="0">
            <a:noAutofit/>
          </a:bodyPr>
          <a:lstStyle/>
          <a:p>
            <a:pPr marL="285750" lvl="0" indent="-285750" algn="just" rtl="0">
              <a:spcBef>
                <a:spcPts val="0"/>
              </a:spcBef>
              <a:spcAft>
                <a:spcPts val="0"/>
              </a:spcAft>
              <a:buSzPts val="1088"/>
              <a:buFont typeface="Noto Sans Symbols"/>
              <a:buChar char="❖"/>
            </a:pPr>
            <a:r>
              <a:rPr lang="en-US" sz="1600">
                <a:latin typeface="Bookman Old Style"/>
                <a:ea typeface="Bookman Old Style"/>
                <a:cs typeface="Bookman Old Style"/>
                <a:sym typeface="Bookman Old Style"/>
              </a:rPr>
              <a:t>Nous notons que les questions de sécurité sont habituellement gérées par le pays hôte. Cependant, l'équipe a également reçu du Trésor la facture EXCELLENCE HOTEL numéro 110 EH/OUA/2019 établie le 22 juin 2019, d'un montant de deux millions vingt-six mille six cent vingt (2 026 620) Francs CFA soit (3 089,55 €), couvrant l'hébergement dix (10) douaniers du Burkina-Faso réquisitionnés par l'Administration d'accueil, pour assurer la sécurité des participants. Cette dépense est considérée comme inéligible.</a:t>
            </a:r>
            <a:endParaRPr/>
          </a:p>
          <a:p>
            <a:pPr marL="0" lvl="0" indent="0" algn="just" rtl="0">
              <a:spcBef>
                <a:spcPts val="820"/>
              </a:spcBef>
              <a:spcAft>
                <a:spcPts val="0"/>
              </a:spcAft>
              <a:buSzPts val="1088"/>
              <a:buFont typeface="Noto Sans Symbols"/>
              <a:buNone/>
            </a:pPr>
            <a:endParaRPr sz="1600">
              <a:latin typeface="Bookman Old Style"/>
              <a:ea typeface="Bookman Old Style"/>
              <a:cs typeface="Bookman Old Style"/>
              <a:sym typeface="Bookman Old Style"/>
            </a:endParaRPr>
          </a:p>
          <a:p>
            <a:pPr marL="285750" lvl="0" indent="-285750" algn="just" rtl="0">
              <a:spcBef>
                <a:spcPts val="820"/>
              </a:spcBef>
              <a:spcAft>
                <a:spcPts val="0"/>
              </a:spcAft>
              <a:buSzPts val="1088"/>
              <a:buFont typeface="Noto Sans Symbols"/>
              <a:buChar char="❖"/>
            </a:pPr>
            <a:r>
              <a:rPr lang="en-US" sz="1600">
                <a:latin typeface="Bookman Old Style"/>
                <a:ea typeface="Bookman Old Style"/>
                <a:cs typeface="Bookman Old Style"/>
                <a:sym typeface="Bookman Old Style"/>
              </a:rPr>
              <a:t>Surfacturation de (€ 571.00) par la société CONFERENCE SERVICES CORP pour des services de conférence et la location de matériel.</a:t>
            </a:r>
            <a:endParaRPr/>
          </a:p>
          <a:p>
            <a:pPr marL="109537" lvl="0" indent="0" algn="l" rtl="0">
              <a:spcBef>
                <a:spcPts val="400"/>
              </a:spcBef>
              <a:spcAft>
                <a:spcPts val="0"/>
              </a:spcAft>
              <a:buSzPts val="1088"/>
              <a:buFont typeface="Noto Sans Symbols"/>
              <a:buNone/>
            </a:pPr>
            <a:endParaRPr sz="1600">
              <a:latin typeface="Bookman Old Style"/>
              <a:ea typeface="Bookman Old Style"/>
              <a:cs typeface="Bookman Old Style"/>
              <a:sym typeface="Bookman Old Style"/>
            </a:endParaRPr>
          </a:p>
        </p:txBody>
      </p:sp>
      <p:sp>
        <p:nvSpPr>
          <p:cNvPr id="317" name="Google Shape;317;p24"/>
          <p:cNvSpPr txBox="1">
            <a:spLocks noGrp="1"/>
          </p:cNvSpPr>
          <p:nvPr>
            <p:ph type="title"/>
          </p:nvPr>
        </p:nvSpPr>
        <p:spPr>
          <a:xfrm>
            <a:off x="142876" y="188640"/>
            <a:ext cx="8533580" cy="1008112"/>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400" dirty="0"/>
              <a:t>2022 Rapport du </a:t>
            </a:r>
            <a:r>
              <a:rPr lang="en-US" sz="1400" dirty="0" err="1"/>
              <a:t>Comité</a:t>
            </a:r>
            <a:r>
              <a:rPr lang="en-US" sz="1400" dirty="0"/>
              <a:t> </a:t>
            </a:r>
            <a:r>
              <a:rPr lang="en-US" sz="1400" dirty="0" err="1"/>
              <a:t>d'audit</a:t>
            </a:r>
            <a:r>
              <a:rPr lang="en-US" sz="1400" dirty="0"/>
              <a:t> de </a:t>
            </a:r>
            <a:r>
              <a:rPr lang="en-US" sz="1400" dirty="0" err="1"/>
              <a:t>l'OMD</a:t>
            </a:r>
            <a:r>
              <a:rPr lang="en-US" sz="1400" dirty="0"/>
              <a:t>-AOC</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25"/>
          <p:cNvPicPr preferRelativeResize="0"/>
          <p:nvPr/>
        </p:nvPicPr>
        <p:blipFill rotWithShape="1">
          <a:blip r:embed="rId3">
            <a:alphaModFix/>
          </a:blip>
          <a:srcRect/>
          <a:stretch/>
        </p:blipFill>
        <p:spPr>
          <a:xfrm>
            <a:off x="323850" y="404813"/>
            <a:ext cx="1008063" cy="647700"/>
          </a:xfrm>
          <a:prstGeom prst="rect">
            <a:avLst/>
          </a:prstGeom>
          <a:noFill/>
          <a:ln>
            <a:noFill/>
          </a:ln>
        </p:spPr>
      </p:pic>
      <p:sp>
        <p:nvSpPr>
          <p:cNvPr id="324" name="Google Shape;324;p25"/>
          <p:cNvSpPr txBox="1">
            <a:spLocks noGrp="1"/>
          </p:cNvSpPr>
          <p:nvPr>
            <p:ph type="body" idx="1"/>
          </p:nvPr>
        </p:nvSpPr>
        <p:spPr>
          <a:xfrm>
            <a:off x="446088" y="1454150"/>
            <a:ext cx="8229600" cy="4392613"/>
          </a:xfrm>
          <a:prstGeom prst="rect">
            <a:avLst/>
          </a:prstGeom>
          <a:noFill/>
          <a:ln>
            <a:noFill/>
          </a:ln>
        </p:spPr>
        <p:txBody>
          <a:bodyPr spcFirstLastPara="1" wrap="square" lIns="91425" tIns="45700" rIns="91425" bIns="45700" anchor="t" anchorCtr="0">
            <a:noAutofit/>
          </a:bodyPr>
          <a:lstStyle/>
          <a:p>
            <a:pPr marL="285750" lvl="0" indent="-285750" algn="just" rtl="0">
              <a:spcBef>
                <a:spcPts val="0"/>
              </a:spcBef>
              <a:spcAft>
                <a:spcPts val="0"/>
              </a:spcAft>
              <a:buSzPts val="1088"/>
              <a:buFont typeface="Noto Sans Symbols"/>
              <a:buChar char="❖"/>
            </a:pPr>
            <a:r>
              <a:rPr lang="en-US" sz="1600" dirty="0">
                <a:latin typeface="Bookman Old Style"/>
                <a:ea typeface="Bookman Old Style"/>
                <a:cs typeface="Bookman Old Style"/>
                <a:sym typeface="Bookman Old Style"/>
              </a:rPr>
              <a:t>Nous </a:t>
            </a:r>
            <a:r>
              <a:rPr lang="en-US" sz="1600" dirty="0" err="1">
                <a:latin typeface="Bookman Old Style"/>
                <a:ea typeface="Bookman Old Style"/>
                <a:cs typeface="Bookman Old Style"/>
                <a:sym typeface="Bookman Old Style"/>
              </a:rPr>
              <a:t>avons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également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observé</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qu'au</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cours</a:t>
            </a:r>
            <a:r>
              <a:rPr lang="en-US" sz="1600" dirty="0">
                <a:latin typeface="Bookman Old Style"/>
                <a:ea typeface="Bookman Old Style"/>
                <a:cs typeface="Bookman Old Style"/>
                <a:sym typeface="Bookman Old Style"/>
              </a:rPr>
              <a:t> de la </a:t>
            </a:r>
            <a:r>
              <a:rPr lang="en-US" sz="1600" dirty="0" err="1">
                <a:latin typeface="Bookman Old Style"/>
                <a:ea typeface="Bookman Old Style"/>
                <a:cs typeface="Bookman Old Style"/>
                <a:sym typeface="Bookman Old Style"/>
              </a:rPr>
              <a:t>période</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examinée</a:t>
            </a:r>
            <a:r>
              <a:rPr lang="en-US" sz="1600" dirty="0">
                <a:latin typeface="Bookman Old Style"/>
                <a:ea typeface="Bookman Old Style"/>
                <a:cs typeface="Bookman Old Style"/>
                <a:sym typeface="Bookman Old Style"/>
              </a:rPr>
              <a:t>, les structures </a:t>
            </a:r>
            <a:r>
              <a:rPr lang="en-US" sz="1600" dirty="0" err="1">
                <a:latin typeface="Bookman Old Style"/>
                <a:ea typeface="Bookman Old Style"/>
                <a:cs typeface="Bookman Old Style"/>
                <a:sym typeface="Bookman Old Style"/>
              </a:rPr>
              <a:t>régionales</a:t>
            </a:r>
            <a:r>
              <a:rPr lang="en-US" sz="1600" dirty="0">
                <a:latin typeface="Bookman Old Style"/>
                <a:ea typeface="Bookman Old Style"/>
                <a:cs typeface="Bookman Old Style"/>
                <a:sym typeface="Bookman Old Style"/>
              </a:rPr>
              <a:t> qui </a:t>
            </a:r>
            <a:r>
              <a:rPr lang="en-US" sz="1600" dirty="0" err="1">
                <a:latin typeface="Bookman Old Style"/>
                <a:ea typeface="Bookman Old Style"/>
                <a:cs typeface="Bookman Old Style"/>
                <a:sym typeface="Bookman Old Style"/>
              </a:rPr>
              <a:t>ont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organisé</a:t>
            </a:r>
            <a:r>
              <a:rPr lang="en-US" sz="1600" dirty="0">
                <a:latin typeface="Bookman Old Style"/>
                <a:ea typeface="Bookman Old Style"/>
                <a:cs typeface="Bookman Old Style"/>
                <a:sym typeface="Bookman Old Style"/>
              </a:rPr>
              <a:t> des formations, des ateliers et des </a:t>
            </a:r>
            <a:r>
              <a:rPr lang="en-US" sz="1600" dirty="0" err="1">
                <a:latin typeface="Bookman Old Style"/>
                <a:ea typeface="Bookman Old Style"/>
                <a:cs typeface="Bookman Old Style"/>
                <a:sym typeface="Bookman Old Style"/>
              </a:rPr>
              <a:t>opérations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spéciales</a:t>
            </a:r>
            <a:r>
              <a:rPr lang="en-US" sz="1600" dirty="0">
                <a:latin typeface="Bookman Old Style"/>
                <a:ea typeface="Bookman Old Style"/>
                <a:cs typeface="Bookman Old Style"/>
                <a:sym typeface="Bookman Old Style"/>
              </a:rPr>
              <a:t> de </a:t>
            </a:r>
            <a:r>
              <a:rPr lang="en-US" sz="1600" dirty="0" err="1">
                <a:latin typeface="Bookman Old Style"/>
                <a:ea typeface="Bookman Old Style"/>
                <a:cs typeface="Bookman Old Style"/>
                <a:sym typeface="Bookman Old Style"/>
              </a:rPr>
              <a:t>sécurité</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n'ont</a:t>
            </a:r>
            <a:r>
              <a:rPr lang="en-US" sz="1600" dirty="0">
                <a:latin typeface="Bookman Old Style"/>
                <a:ea typeface="Bookman Old Style"/>
                <a:cs typeface="Bookman Old Style"/>
                <a:sym typeface="Bookman Old Style"/>
              </a:rPr>
              <a:t> pas </a:t>
            </a:r>
            <a:r>
              <a:rPr lang="en-US" sz="1600" dirty="0" err="1">
                <a:latin typeface="Bookman Old Style"/>
                <a:ea typeface="Bookman Old Style"/>
                <a:cs typeface="Bookman Old Style"/>
                <a:sym typeface="Bookman Old Style"/>
              </a:rPr>
              <a:t>versé</a:t>
            </a:r>
            <a:r>
              <a:rPr lang="en-US" sz="1600" dirty="0">
                <a:latin typeface="Bookman Old Style"/>
                <a:ea typeface="Bookman Old Style"/>
                <a:cs typeface="Bookman Old Style"/>
                <a:sym typeface="Bookman Old Style"/>
              </a:rPr>
              <a:t> les 300 euros </a:t>
            </a:r>
            <a:r>
              <a:rPr lang="en-US" sz="1600" dirty="0" err="1">
                <a:latin typeface="Bookman Old Style"/>
                <a:ea typeface="Bookman Old Style"/>
                <a:cs typeface="Bookman Old Style"/>
                <a:sym typeface="Bookman Old Style"/>
              </a:rPr>
              <a:t>requis</a:t>
            </a:r>
            <a:r>
              <a:rPr lang="en-US" sz="1600" dirty="0">
                <a:latin typeface="Bookman Old Style"/>
                <a:ea typeface="Bookman Old Style"/>
                <a:cs typeface="Bookman Old Style"/>
                <a:sym typeface="Bookman Old Style"/>
              </a:rPr>
              <a:t> aux participants, </a:t>
            </a:r>
            <a:r>
              <a:rPr lang="en-US" sz="1600" dirty="0" err="1">
                <a:latin typeface="Bookman Old Style"/>
                <a:ea typeface="Bookman Old Style"/>
                <a:cs typeface="Bookman Old Style"/>
                <a:sym typeface="Bookman Old Style"/>
              </a:rPr>
              <a:t>conformément</a:t>
            </a:r>
            <a:r>
              <a:rPr lang="en-US" sz="1600" dirty="0">
                <a:latin typeface="Bookman Old Style"/>
                <a:ea typeface="Bookman Old Style"/>
                <a:cs typeface="Bookman Old Style"/>
                <a:sym typeface="Bookman Old Style"/>
              </a:rPr>
              <a:t> au budget, </a:t>
            </a:r>
            <a:r>
              <a:rPr lang="en-US" sz="1600" dirty="0" err="1">
                <a:latin typeface="Bookman Old Style"/>
                <a:ea typeface="Bookman Old Style"/>
                <a:cs typeface="Bookman Old Style"/>
                <a:sym typeface="Bookman Old Style"/>
              </a:rPr>
              <a:t>mais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ont</a:t>
            </a:r>
            <a:r>
              <a:rPr lang="en-US" sz="1600" dirty="0">
                <a:latin typeface="Bookman Old Style"/>
                <a:ea typeface="Bookman Old Style"/>
                <a:cs typeface="Bookman Old Style"/>
                <a:sym typeface="Bookman Old Style"/>
              </a:rPr>
              <a:t> pris des dispositions pour </a:t>
            </a:r>
            <a:r>
              <a:rPr lang="en-US" sz="1600" dirty="0" err="1">
                <a:latin typeface="Bookman Old Style"/>
                <a:ea typeface="Bookman Old Style"/>
                <a:cs typeface="Bookman Old Style"/>
                <a:sym typeface="Bookman Old Style"/>
              </a:rPr>
              <a:t>l'hébergement</a:t>
            </a:r>
            <a:r>
              <a:rPr lang="en-US" sz="1600" dirty="0">
                <a:latin typeface="Bookman Old Style"/>
                <a:ea typeface="Bookman Old Style"/>
                <a:cs typeface="Bookman Old Style"/>
                <a:sym typeface="Bookman Old Style"/>
              </a:rPr>
              <a:t> et </a:t>
            </a:r>
            <a:r>
              <a:rPr lang="en-US" sz="1600" dirty="0" err="1">
                <a:latin typeface="Bookman Old Style"/>
                <a:ea typeface="Bookman Old Style"/>
                <a:cs typeface="Bookman Old Style"/>
                <a:sym typeface="Bookman Old Style"/>
              </a:rPr>
              <a:t>ont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payé</a:t>
            </a:r>
            <a:r>
              <a:rPr lang="en-US" sz="1600" dirty="0">
                <a:latin typeface="Bookman Old Style"/>
                <a:ea typeface="Bookman Old Style"/>
                <a:cs typeface="Bookman Old Style"/>
                <a:sym typeface="Bookman Old Style"/>
              </a:rPr>
              <a:t> des </a:t>
            </a:r>
            <a:r>
              <a:rPr lang="en-US" sz="1600" dirty="0" err="1">
                <a:latin typeface="Bookman Old Style"/>
                <a:ea typeface="Bookman Old Style"/>
                <a:cs typeface="Bookman Old Style"/>
                <a:sym typeface="Bookman Old Style"/>
              </a:rPr>
              <a:t>indemnités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journalières</a:t>
            </a:r>
            <a:r>
              <a:rPr lang="en-US" sz="1600" dirty="0">
                <a:latin typeface="Bookman Old Style"/>
                <a:ea typeface="Bookman Old Style"/>
                <a:cs typeface="Bookman Old Style"/>
                <a:sym typeface="Bookman Old Style"/>
              </a:rPr>
              <a:t> bien </a:t>
            </a:r>
            <a:r>
              <a:rPr lang="en-US" sz="1600" dirty="0" err="1">
                <a:latin typeface="Bookman Old Style"/>
                <a:ea typeface="Bookman Old Style"/>
                <a:cs typeface="Bookman Old Style"/>
                <a:sym typeface="Bookman Old Style"/>
              </a:rPr>
              <a:t>inférieures</a:t>
            </a:r>
            <a:r>
              <a:rPr lang="en-US" sz="1600" dirty="0">
                <a:latin typeface="Bookman Old Style"/>
                <a:ea typeface="Bookman Old Style"/>
                <a:cs typeface="Bookman Old Style"/>
                <a:sym typeface="Bookman Old Style"/>
              </a:rPr>
              <a:t>. </a:t>
            </a:r>
            <a:endParaRPr dirty="0"/>
          </a:p>
          <a:p>
            <a:pPr marL="400050" lvl="0" indent="-400050" algn="just" rtl="0">
              <a:spcBef>
                <a:spcPts val="820"/>
              </a:spcBef>
              <a:spcAft>
                <a:spcPts val="0"/>
              </a:spcAft>
              <a:buSzPts val="1088"/>
              <a:buFont typeface="Lucida Sans"/>
              <a:buAutoNum type="romanUcPeriod"/>
            </a:pPr>
            <a:r>
              <a:rPr lang="en-US" sz="1600" dirty="0">
                <a:latin typeface="Bookman Old Style"/>
                <a:ea typeface="Bookman Old Style"/>
                <a:cs typeface="Bookman Old Style"/>
                <a:sym typeface="Bookman Old Style"/>
              </a:rPr>
              <a:t>Pour BRLR AO, </a:t>
            </a:r>
            <a:r>
              <a:rPr lang="en-US" sz="1600" dirty="0" err="1">
                <a:latin typeface="Bookman Old Style"/>
                <a:ea typeface="Bookman Old Style"/>
                <a:cs typeface="Bookman Old Style"/>
                <a:sym typeface="Bookman Old Style"/>
              </a:rPr>
              <a:t>cela</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s'est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traduit</a:t>
            </a:r>
            <a:r>
              <a:rPr lang="en-US" sz="1600" dirty="0">
                <a:latin typeface="Bookman Old Style"/>
                <a:ea typeface="Bookman Old Style"/>
                <a:cs typeface="Bookman Old Style"/>
                <a:sym typeface="Bookman Old Style"/>
              </a:rPr>
              <a:t> par la mise </a:t>
            </a:r>
            <a:r>
              <a:rPr lang="en-US" sz="1600" dirty="0" err="1">
                <a:latin typeface="Bookman Old Style"/>
                <a:ea typeface="Bookman Old Style"/>
                <a:cs typeface="Bookman Old Style"/>
                <a:sym typeface="Bookman Old Style"/>
              </a:rPr>
              <a:t>en</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œuvre</a:t>
            </a:r>
            <a:r>
              <a:rPr lang="en-US" sz="1600" dirty="0">
                <a:latin typeface="Bookman Old Style"/>
                <a:ea typeface="Bookman Old Style"/>
                <a:cs typeface="Bookman Old Style"/>
                <a:sym typeface="Bookman Old Style"/>
              </a:rPr>
              <a:t> des </a:t>
            </a:r>
            <a:r>
              <a:rPr lang="en-US" sz="1600" dirty="0" err="1">
                <a:latin typeface="Bookman Old Style"/>
                <a:ea typeface="Bookman Old Style"/>
                <a:cs typeface="Bookman Old Style"/>
                <a:sym typeface="Bookman Old Style"/>
              </a:rPr>
              <a:t>opérations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Cripharm</a:t>
            </a:r>
            <a:r>
              <a:rPr lang="en-US" sz="1600" dirty="0">
                <a:latin typeface="Bookman Old Style"/>
                <a:ea typeface="Bookman Old Style"/>
                <a:cs typeface="Bookman Old Style"/>
                <a:sym typeface="Bookman Old Style"/>
              </a:rPr>
              <a:t> 5 et </a:t>
            </a:r>
            <a:r>
              <a:rPr lang="en-US" sz="1600" dirty="0" err="1">
                <a:latin typeface="Bookman Old Style"/>
                <a:ea typeface="Bookman Old Style"/>
                <a:cs typeface="Bookman Old Style"/>
                <a:sym typeface="Bookman Old Style"/>
              </a:rPr>
              <a:t>Alamba</a:t>
            </a:r>
            <a:r>
              <a:rPr lang="en-US" sz="1600" dirty="0">
                <a:latin typeface="Bookman Old Style"/>
                <a:ea typeface="Bookman Old Style"/>
                <a:cs typeface="Bookman Old Style"/>
                <a:sym typeface="Bookman Old Style"/>
              </a:rPr>
              <a:t> 2. </a:t>
            </a:r>
            <a:endParaRPr dirty="0"/>
          </a:p>
          <a:p>
            <a:pPr marL="400050" lvl="0" indent="-400050" algn="just" rtl="0">
              <a:spcBef>
                <a:spcPts val="820"/>
              </a:spcBef>
              <a:spcAft>
                <a:spcPts val="0"/>
              </a:spcAft>
              <a:buSzPts val="1088"/>
              <a:buFont typeface="Lucida Sans"/>
              <a:buAutoNum type="romanUcPeriod"/>
            </a:pPr>
            <a:r>
              <a:rPr lang="en-US" sz="1600" dirty="0">
                <a:latin typeface="Bookman Old Style"/>
                <a:ea typeface="Bookman Old Style"/>
                <a:cs typeface="Bookman Old Style"/>
                <a:sym typeface="Bookman Old Style"/>
              </a:rPr>
              <a:t>Il </a:t>
            </a:r>
            <a:r>
              <a:rPr lang="en-US" sz="1600" dirty="0" err="1">
                <a:latin typeface="Bookman Old Style"/>
                <a:ea typeface="Bookman Old Style"/>
                <a:cs typeface="Bookman Old Style"/>
                <a:sym typeface="Bookman Old Style"/>
              </a:rPr>
              <a:t>en</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va</a:t>
            </a:r>
            <a:r>
              <a:rPr lang="en-US" sz="1600" dirty="0">
                <a:latin typeface="Bookman Old Style"/>
                <a:ea typeface="Bookman Old Style"/>
                <a:cs typeface="Bookman Old Style"/>
                <a:sym typeface="Bookman Old Style"/>
              </a:rPr>
              <a:t> de </a:t>
            </a:r>
            <a:r>
              <a:rPr lang="en-US" sz="1600" dirty="0" err="1">
                <a:latin typeface="Bookman Old Style"/>
                <a:ea typeface="Bookman Old Style"/>
                <a:cs typeface="Bookman Old Style"/>
                <a:sym typeface="Bookman Old Style"/>
              </a:rPr>
              <a:t>même</a:t>
            </a:r>
            <a:r>
              <a:rPr lang="en-US" sz="1600" dirty="0">
                <a:latin typeface="Bookman Old Style"/>
                <a:ea typeface="Bookman Old Style"/>
                <a:cs typeface="Bookman Old Style"/>
                <a:sym typeface="Bookman Old Style"/>
              </a:rPr>
              <a:t> pour le CFR Ouagadougou </a:t>
            </a:r>
            <a:r>
              <a:rPr lang="en-US" sz="1600" dirty="0" err="1">
                <a:latin typeface="Bookman Old Style"/>
                <a:ea typeface="Bookman Old Style"/>
                <a:cs typeface="Bookman Old Style"/>
                <a:sym typeface="Bookman Old Style"/>
              </a:rPr>
              <a:t>en</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ce</a:t>
            </a:r>
            <a:r>
              <a:rPr lang="en-US" sz="1600" dirty="0">
                <a:latin typeface="Bookman Old Style"/>
                <a:ea typeface="Bookman Old Style"/>
                <a:cs typeface="Bookman Old Style"/>
                <a:sym typeface="Bookman Old Style"/>
              </a:rPr>
              <a:t> qui </a:t>
            </a:r>
            <a:r>
              <a:rPr lang="en-US" sz="1600" dirty="0" err="1">
                <a:latin typeface="Bookman Old Style"/>
                <a:ea typeface="Bookman Old Style"/>
                <a:cs typeface="Bookman Old Style"/>
                <a:sym typeface="Bookman Old Style"/>
              </a:rPr>
              <a:t>concerne</a:t>
            </a:r>
            <a:r>
              <a:rPr lang="en-US" sz="1600" dirty="0">
                <a:latin typeface="Bookman Old Style"/>
                <a:ea typeface="Bookman Old Style"/>
                <a:cs typeface="Bookman Old Style"/>
                <a:sym typeface="Bookman Old Style"/>
              </a:rPr>
              <a:t> les formations </a:t>
            </a:r>
            <a:r>
              <a:rPr lang="en-US" sz="1600" dirty="0" err="1">
                <a:latin typeface="Bookman Old Style"/>
                <a:ea typeface="Bookman Old Style"/>
                <a:cs typeface="Bookman Old Style"/>
                <a:sym typeface="Bookman Old Style"/>
              </a:rPr>
              <a:t>organisées</a:t>
            </a:r>
            <a:r>
              <a:rPr lang="en-US" sz="1600" dirty="0">
                <a:latin typeface="Bookman Old Style"/>
                <a:ea typeface="Bookman Old Style"/>
                <a:cs typeface="Bookman Old Style"/>
                <a:sym typeface="Bookman Old Style"/>
              </a:rPr>
              <a:t> au </a:t>
            </a:r>
            <a:r>
              <a:rPr lang="en-US" sz="1600" dirty="0" err="1">
                <a:latin typeface="Bookman Old Style"/>
                <a:ea typeface="Bookman Old Style"/>
                <a:cs typeface="Bookman Old Style"/>
                <a:sym typeface="Bookman Old Style"/>
              </a:rPr>
              <a:t>cours</a:t>
            </a:r>
            <a:r>
              <a:rPr lang="en-US" sz="1600" dirty="0">
                <a:latin typeface="Bookman Old Style"/>
                <a:ea typeface="Bookman Old Style"/>
                <a:cs typeface="Bookman Old Style"/>
                <a:sym typeface="Bookman Old Style"/>
              </a:rPr>
              <a:t> de la </a:t>
            </a:r>
            <a:r>
              <a:rPr lang="en-US" sz="1600" dirty="0" err="1">
                <a:latin typeface="Bookman Old Style"/>
                <a:ea typeface="Bookman Old Style"/>
                <a:cs typeface="Bookman Old Style"/>
                <a:sym typeface="Bookman Old Style"/>
              </a:rPr>
              <a:t>période</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examinée</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où</a:t>
            </a:r>
            <a:r>
              <a:rPr lang="en-US" sz="1600" dirty="0">
                <a:latin typeface="Bookman Old Style"/>
                <a:ea typeface="Bookman Old Style"/>
                <a:cs typeface="Bookman Old Style"/>
                <a:sym typeface="Bookman Old Style"/>
              </a:rPr>
              <a:t> les animateurs </a:t>
            </a:r>
            <a:r>
              <a:rPr lang="en-US" sz="1600" dirty="0" err="1">
                <a:latin typeface="Bookman Old Style"/>
                <a:ea typeface="Bookman Old Style"/>
                <a:cs typeface="Bookman Old Style"/>
                <a:sym typeface="Bookman Old Style"/>
              </a:rPr>
              <a:t>d'ateliers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ont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été</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payés</a:t>
            </a:r>
            <a:r>
              <a:rPr lang="en-US" sz="1600" dirty="0">
                <a:latin typeface="Bookman Old Style"/>
                <a:ea typeface="Bookman Old Style"/>
                <a:cs typeface="Bookman Old Style"/>
                <a:sym typeface="Bookman Old Style"/>
              </a:rPr>
              <a:t> 454,4 euros par jour et </a:t>
            </a:r>
            <a:r>
              <a:rPr lang="en-US" sz="1600" dirty="0" err="1">
                <a:latin typeface="Bookman Old Style"/>
                <a:ea typeface="Bookman Old Style"/>
                <a:cs typeface="Bookman Old Style"/>
                <a:sym typeface="Bookman Old Style"/>
              </a:rPr>
              <a:t>où</a:t>
            </a:r>
            <a:r>
              <a:rPr lang="en-US" sz="1600" dirty="0">
                <a:latin typeface="Bookman Old Style"/>
                <a:ea typeface="Bookman Old Style"/>
                <a:cs typeface="Bookman Old Style"/>
                <a:sym typeface="Bookman Old Style"/>
              </a:rPr>
              <a:t> le </a:t>
            </a:r>
            <a:r>
              <a:rPr lang="en-US" sz="1600" dirty="0" err="1">
                <a:latin typeface="Bookman Old Style"/>
                <a:ea typeface="Bookman Old Style"/>
                <a:cs typeface="Bookman Old Style"/>
                <a:sym typeface="Bookman Old Style"/>
              </a:rPr>
              <a:t>directeur</a:t>
            </a:r>
            <a:r>
              <a:rPr lang="en-US" sz="1600" dirty="0">
                <a:latin typeface="Bookman Old Style"/>
                <a:ea typeface="Bookman Old Style"/>
                <a:cs typeface="Bookman Old Style"/>
                <a:sym typeface="Bookman Old Style"/>
              </a:rPr>
              <a:t> de la structure a pris </a:t>
            </a:r>
            <a:r>
              <a:rPr lang="en-US" sz="1600" dirty="0" err="1">
                <a:latin typeface="Bookman Old Style"/>
                <a:ea typeface="Bookman Old Style"/>
                <a:cs typeface="Bookman Old Style"/>
                <a:sym typeface="Bookman Old Style"/>
              </a:rPr>
              <a:t>en</a:t>
            </a:r>
            <a:r>
              <a:rPr lang="en-US" sz="1600" dirty="0">
                <a:latin typeface="Bookman Old Style"/>
                <a:ea typeface="Bookman Old Style"/>
                <a:cs typeface="Bookman Old Style"/>
                <a:sym typeface="Bookman Old Style"/>
              </a:rPr>
              <a:t> charge </a:t>
            </a:r>
            <a:r>
              <a:rPr lang="en-US" sz="1600" dirty="0" err="1">
                <a:latin typeface="Bookman Old Style"/>
                <a:ea typeface="Bookman Old Style"/>
                <a:cs typeface="Bookman Old Style"/>
                <a:sym typeface="Bookman Old Style"/>
              </a:rPr>
              <a:t>l'hébergement</a:t>
            </a:r>
            <a:r>
              <a:rPr lang="en-US" sz="1600" dirty="0">
                <a:latin typeface="Bookman Old Style"/>
                <a:ea typeface="Bookman Old Style"/>
                <a:cs typeface="Bookman Old Style"/>
                <a:sym typeface="Bookman Old Style"/>
              </a:rPr>
              <a:t> et a </a:t>
            </a:r>
            <a:r>
              <a:rPr lang="en-US" sz="1600" dirty="0" err="1">
                <a:latin typeface="Bookman Old Style"/>
                <a:ea typeface="Bookman Old Style"/>
                <a:cs typeface="Bookman Old Style"/>
                <a:sym typeface="Bookman Old Style"/>
              </a:rPr>
              <a:t>versé</a:t>
            </a:r>
            <a:r>
              <a:rPr lang="en-US" sz="1600" dirty="0">
                <a:latin typeface="Bookman Old Style"/>
                <a:ea typeface="Bookman Old Style"/>
                <a:cs typeface="Bookman Old Style"/>
                <a:sym typeface="Bookman Old Style"/>
              </a:rPr>
              <a:t> des </a:t>
            </a:r>
            <a:r>
              <a:rPr lang="en-US" sz="1600" dirty="0" err="1">
                <a:latin typeface="Bookman Old Style"/>
                <a:ea typeface="Bookman Old Style"/>
                <a:cs typeface="Bookman Old Style"/>
                <a:sym typeface="Bookman Old Style"/>
              </a:rPr>
              <a:t>indemnités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inférieures</a:t>
            </a:r>
            <a:r>
              <a:rPr lang="en-US" sz="1600" dirty="0">
                <a:latin typeface="Bookman Old Style"/>
                <a:ea typeface="Bookman Old Style"/>
                <a:cs typeface="Bookman Old Style"/>
                <a:sym typeface="Bookman Old Style"/>
              </a:rPr>
              <a:t> à 300 euros.</a:t>
            </a:r>
            <a:endParaRPr dirty="0"/>
          </a:p>
          <a:p>
            <a:pPr marL="400050" lvl="0" indent="-400050" algn="just" rtl="0">
              <a:spcBef>
                <a:spcPts val="820"/>
              </a:spcBef>
              <a:spcAft>
                <a:spcPts val="0"/>
              </a:spcAft>
              <a:buSzPts val="1088"/>
              <a:buFont typeface="Lucida Sans"/>
              <a:buAutoNum type="romanUcPeriod"/>
            </a:pPr>
            <a:r>
              <a:rPr lang="en-US" sz="1600" dirty="0">
                <a:latin typeface="Bookman Old Style"/>
                <a:ea typeface="Bookman Old Style"/>
                <a:cs typeface="Bookman Old Style"/>
                <a:sym typeface="Bookman Old Style"/>
              </a:rPr>
              <a:t>Dans le </a:t>
            </a:r>
            <a:r>
              <a:rPr lang="en-US" sz="1600" dirty="0" err="1">
                <a:latin typeface="Bookman Old Style"/>
                <a:ea typeface="Bookman Old Style"/>
                <a:cs typeface="Bookman Old Style"/>
                <a:sym typeface="Bookman Old Style"/>
              </a:rPr>
              <a:t>cas</a:t>
            </a:r>
            <a:r>
              <a:rPr lang="en-US" sz="1600" dirty="0">
                <a:latin typeface="Bookman Old Style"/>
                <a:ea typeface="Bookman Old Style"/>
                <a:cs typeface="Bookman Old Style"/>
                <a:sym typeface="Bookman Old Style"/>
              </a:rPr>
              <a:t> du BRRC, </a:t>
            </a:r>
            <a:r>
              <a:rPr lang="en-US" sz="1600" dirty="0" err="1">
                <a:latin typeface="Bookman Old Style"/>
                <a:ea typeface="Bookman Old Style"/>
                <a:cs typeface="Bookman Old Style"/>
                <a:sym typeface="Bookman Old Style"/>
              </a:rPr>
              <a:t>aucun</a:t>
            </a:r>
            <a:r>
              <a:rPr lang="en-US" sz="1600" dirty="0">
                <a:latin typeface="Bookman Old Style"/>
                <a:ea typeface="Bookman Old Style"/>
                <a:cs typeface="Bookman Old Style"/>
                <a:sym typeface="Bookman Old Style"/>
              </a:rPr>
              <a:t> document </a:t>
            </a:r>
            <a:r>
              <a:rPr lang="en-US" sz="1600" dirty="0" err="1">
                <a:latin typeface="Bookman Old Style"/>
                <a:ea typeface="Bookman Old Style"/>
                <a:cs typeface="Bookman Old Style"/>
                <a:sym typeface="Bookman Old Style"/>
              </a:rPr>
              <a:t>n'a</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été</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présenté</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concernant</a:t>
            </a:r>
            <a:r>
              <a:rPr lang="en-US" sz="1600" dirty="0">
                <a:latin typeface="Bookman Old Style"/>
                <a:ea typeface="Bookman Old Style"/>
                <a:cs typeface="Bookman Old Style"/>
                <a:sym typeface="Bookman Old Style"/>
              </a:rPr>
              <a:t> la formation au </a:t>
            </a:r>
            <a:r>
              <a:rPr lang="en-US" sz="1600" dirty="0" err="1">
                <a:latin typeface="Bookman Old Style"/>
                <a:ea typeface="Bookman Old Style"/>
                <a:cs typeface="Bookman Old Style"/>
                <a:sym typeface="Bookman Old Style"/>
              </a:rPr>
              <a:t>cours</a:t>
            </a:r>
            <a:r>
              <a:rPr lang="en-US" sz="1600" dirty="0">
                <a:latin typeface="Bookman Old Style"/>
                <a:ea typeface="Bookman Old Style"/>
                <a:cs typeface="Bookman Old Style"/>
                <a:sym typeface="Bookman Old Style"/>
              </a:rPr>
              <a:t> de la </a:t>
            </a:r>
            <a:r>
              <a:rPr lang="en-US" sz="1600" dirty="0" err="1">
                <a:latin typeface="Bookman Old Style"/>
                <a:ea typeface="Bookman Old Style"/>
                <a:cs typeface="Bookman Old Style"/>
                <a:sym typeface="Bookman Old Style"/>
              </a:rPr>
              <a:t>période</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examinée</a:t>
            </a:r>
            <a:r>
              <a:rPr lang="en-US" sz="1600" dirty="0">
                <a:latin typeface="Bookman Old Style"/>
                <a:ea typeface="Bookman Old Style"/>
                <a:cs typeface="Bookman Old Style"/>
                <a:sym typeface="Bookman Old Style"/>
              </a:rPr>
              <a:t>.</a:t>
            </a:r>
            <a:endParaRPr dirty="0"/>
          </a:p>
        </p:txBody>
      </p:sp>
      <p:sp>
        <p:nvSpPr>
          <p:cNvPr id="325" name="Google Shape;325;p25"/>
          <p:cNvSpPr txBox="1">
            <a:spLocks noGrp="1"/>
          </p:cNvSpPr>
          <p:nvPr>
            <p:ph type="title"/>
          </p:nvPr>
        </p:nvSpPr>
        <p:spPr>
          <a:xfrm>
            <a:off x="142876" y="188640"/>
            <a:ext cx="8533580" cy="1008112"/>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400" dirty="0"/>
              <a:t>2022 Rapport du </a:t>
            </a:r>
            <a:r>
              <a:rPr lang="en-US" sz="1400" dirty="0" err="1"/>
              <a:t>Comité</a:t>
            </a:r>
            <a:r>
              <a:rPr lang="en-US" sz="1400" dirty="0"/>
              <a:t> </a:t>
            </a:r>
            <a:r>
              <a:rPr lang="en-US" sz="1400" dirty="0" err="1"/>
              <a:t>d'audit</a:t>
            </a:r>
            <a:r>
              <a:rPr lang="en-US" sz="1400" dirty="0"/>
              <a:t> de </a:t>
            </a:r>
            <a:r>
              <a:rPr lang="en-US" sz="1400" dirty="0" err="1"/>
              <a:t>l'OMD</a:t>
            </a:r>
            <a:r>
              <a:rPr lang="en-US" sz="1400" dirty="0"/>
              <a:t>-AOC</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27"/>
          <p:cNvPicPr preferRelativeResize="0"/>
          <p:nvPr/>
        </p:nvPicPr>
        <p:blipFill rotWithShape="1">
          <a:blip r:embed="rId3">
            <a:alphaModFix/>
          </a:blip>
          <a:srcRect/>
          <a:stretch/>
        </p:blipFill>
        <p:spPr>
          <a:xfrm>
            <a:off x="323850" y="404813"/>
            <a:ext cx="1008063" cy="647700"/>
          </a:xfrm>
          <a:prstGeom prst="rect">
            <a:avLst/>
          </a:prstGeom>
          <a:noFill/>
          <a:ln>
            <a:noFill/>
          </a:ln>
        </p:spPr>
      </p:pic>
      <p:sp>
        <p:nvSpPr>
          <p:cNvPr id="340" name="Google Shape;340;p27"/>
          <p:cNvSpPr txBox="1">
            <a:spLocks noGrp="1"/>
          </p:cNvSpPr>
          <p:nvPr>
            <p:ph type="body" idx="1"/>
          </p:nvPr>
        </p:nvSpPr>
        <p:spPr>
          <a:xfrm>
            <a:off x="446088" y="1412875"/>
            <a:ext cx="8229600" cy="252095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1088"/>
              <a:buFont typeface="Noto Sans Symbols"/>
              <a:buNone/>
            </a:pPr>
            <a:r>
              <a:rPr lang="en-US" sz="1600" b="1">
                <a:latin typeface="Bookman Old Style"/>
                <a:ea typeface="Bookman Old Style"/>
                <a:cs typeface="Bookman Old Style"/>
                <a:sym typeface="Bookman Old Style"/>
              </a:rPr>
              <a:t>Risques et conséquences </a:t>
            </a:r>
            <a:endParaRPr/>
          </a:p>
          <a:p>
            <a:pPr marL="0" lvl="0" indent="0" algn="just" rtl="0">
              <a:spcBef>
                <a:spcPts val="820"/>
              </a:spcBef>
              <a:spcAft>
                <a:spcPts val="0"/>
              </a:spcAft>
              <a:buSzPts val="1088"/>
              <a:buFont typeface="Noto Sans Symbols"/>
              <a:buNone/>
            </a:pPr>
            <a:r>
              <a:rPr lang="en-US" sz="1600">
                <a:latin typeface="Bookman Old Style"/>
                <a:ea typeface="Bookman Old Style"/>
                <a:cs typeface="Bookman Old Style"/>
                <a:sym typeface="Bookman Old Style"/>
              </a:rPr>
              <a:t>Les risques/implications des constatations de l'audit sont notamment les suivants :</a:t>
            </a:r>
            <a:endParaRPr/>
          </a:p>
          <a:p>
            <a:pPr marL="285750" lvl="0" indent="-285750" algn="just" rtl="0">
              <a:spcBef>
                <a:spcPts val="820"/>
              </a:spcBef>
              <a:spcAft>
                <a:spcPts val="0"/>
              </a:spcAft>
              <a:buSzPts val="1088"/>
              <a:buFont typeface="Noto Sans Symbols"/>
              <a:buChar char="❖"/>
            </a:pPr>
            <a:r>
              <a:rPr lang="en-US" sz="1600">
                <a:latin typeface="Bookman Old Style"/>
                <a:ea typeface="Bookman Old Style"/>
                <a:cs typeface="Bookman Old Style"/>
                <a:sym typeface="Bookman Old Style"/>
              </a:rPr>
              <a:t>Risque élevé de mauvaise application et de détournement ; et</a:t>
            </a:r>
            <a:endParaRPr/>
          </a:p>
          <a:p>
            <a:pPr marL="0" lvl="0" indent="0" algn="just" rtl="0">
              <a:spcBef>
                <a:spcPts val="820"/>
              </a:spcBef>
              <a:spcAft>
                <a:spcPts val="0"/>
              </a:spcAft>
              <a:buSzPts val="1088"/>
              <a:buFont typeface="Noto Sans Symbols"/>
              <a:buNone/>
            </a:pPr>
            <a:endParaRPr sz="1600">
              <a:latin typeface="Bookman Old Style"/>
              <a:ea typeface="Bookman Old Style"/>
              <a:cs typeface="Bookman Old Style"/>
              <a:sym typeface="Bookman Old Style"/>
            </a:endParaRPr>
          </a:p>
          <a:p>
            <a:pPr marL="285750" lvl="0" indent="-285750" algn="just" rtl="0">
              <a:spcBef>
                <a:spcPts val="820"/>
              </a:spcBef>
              <a:spcAft>
                <a:spcPts val="0"/>
              </a:spcAft>
              <a:buSzPts val="1088"/>
              <a:buFont typeface="Noto Sans Symbols"/>
              <a:buChar char="❖"/>
            </a:pPr>
            <a:r>
              <a:rPr lang="en-US" sz="1600">
                <a:latin typeface="Bookman Old Style"/>
                <a:ea typeface="Bookman Old Style"/>
                <a:cs typeface="Bookman Old Style"/>
                <a:sym typeface="Bookman Old Style"/>
              </a:rPr>
              <a:t>Documentation/conciliation incorrecte.</a:t>
            </a:r>
            <a:endParaRPr/>
          </a:p>
        </p:txBody>
      </p:sp>
      <p:sp>
        <p:nvSpPr>
          <p:cNvPr id="341" name="Google Shape;341;p27"/>
          <p:cNvSpPr txBox="1">
            <a:spLocks noGrp="1"/>
          </p:cNvSpPr>
          <p:nvPr>
            <p:ph type="title"/>
          </p:nvPr>
        </p:nvSpPr>
        <p:spPr>
          <a:xfrm>
            <a:off x="142876" y="188640"/>
            <a:ext cx="8533580" cy="1008112"/>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400" dirty="0"/>
              <a:t>2022 Rapport du </a:t>
            </a:r>
            <a:r>
              <a:rPr lang="en-US" sz="1400" dirty="0" err="1"/>
              <a:t>Comité</a:t>
            </a:r>
            <a:r>
              <a:rPr lang="en-US" sz="1400" dirty="0"/>
              <a:t> </a:t>
            </a:r>
            <a:r>
              <a:rPr lang="en-US" sz="1400" dirty="0" err="1"/>
              <a:t>d'audit</a:t>
            </a:r>
            <a:r>
              <a:rPr lang="en-US" sz="1400" dirty="0"/>
              <a:t> de </a:t>
            </a:r>
            <a:r>
              <a:rPr lang="en-US" sz="1400" dirty="0" err="1"/>
              <a:t>l'OMD</a:t>
            </a:r>
            <a:r>
              <a:rPr lang="en-US" sz="1400" dirty="0"/>
              <a:t>-AOC</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8"/>
          <p:cNvSpPr txBox="1">
            <a:spLocks noGrp="1"/>
          </p:cNvSpPr>
          <p:nvPr>
            <p:ph type="body" idx="1"/>
          </p:nvPr>
        </p:nvSpPr>
        <p:spPr>
          <a:xfrm>
            <a:off x="142875" y="1052513"/>
            <a:ext cx="8532813" cy="720725"/>
          </a:xfrm>
          <a:prstGeom prst="rect">
            <a:avLst/>
          </a:prstGeom>
          <a:noFill/>
          <a:ln>
            <a:noFill/>
          </a:ln>
        </p:spPr>
        <p:txBody>
          <a:bodyPr spcFirstLastPara="1" wrap="square" lIns="91425" tIns="45700" rIns="91425" bIns="45700" anchor="t" anchorCtr="0">
            <a:noAutofit/>
          </a:bodyPr>
          <a:lstStyle/>
          <a:p>
            <a:pPr marL="107950" lvl="0" indent="0" algn="l" rtl="0">
              <a:lnSpc>
                <a:spcPct val="150000"/>
              </a:lnSpc>
              <a:spcBef>
                <a:spcPts val="0"/>
              </a:spcBef>
              <a:spcAft>
                <a:spcPts val="0"/>
              </a:spcAft>
              <a:buSzPts val="1224"/>
              <a:buFont typeface="Noto Sans Symbols"/>
              <a:buNone/>
            </a:pPr>
            <a:r>
              <a:rPr lang="en-US" sz="1800" b="1" dirty="0">
                <a:latin typeface="Times New Roman"/>
                <a:ea typeface="Times New Roman"/>
                <a:cs typeface="Times New Roman"/>
                <a:sym typeface="Times New Roman"/>
              </a:rPr>
              <a:t>RECOMMANDATIONS :</a:t>
            </a:r>
            <a:endParaRPr dirty="0"/>
          </a:p>
          <a:p>
            <a:pPr marL="107950" lvl="0" indent="0" algn="l" rtl="0">
              <a:spcBef>
                <a:spcPts val="400"/>
              </a:spcBef>
              <a:spcAft>
                <a:spcPts val="0"/>
              </a:spcAft>
              <a:buSzPts val="1224"/>
              <a:buFont typeface="Noto Sans Symbols"/>
              <a:buNone/>
            </a:pPr>
            <a:endParaRPr sz="1800" dirty="0">
              <a:latin typeface="Bookman Old Style"/>
              <a:ea typeface="Bookman Old Style"/>
              <a:cs typeface="Bookman Old Style"/>
              <a:sym typeface="Bookman Old Style"/>
            </a:endParaRPr>
          </a:p>
          <a:p>
            <a:pPr marL="107950" lvl="0" indent="0" algn="just" rtl="0">
              <a:spcBef>
                <a:spcPts val="400"/>
              </a:spcBef>
              <a:spcAft>
                <a:spcPts val="0"/>
              </a:spcAft>
              <a:buSzPts val="1088"/>
              <a:buFont typeface="Noto Sans Symbols"/>
              <a:buNone/>
            </a:pPr>
            <a:r>
              <a:rPr lang="en-US" sz="1600" b="1" dirty="0">
                <a:latin typeface="Bookman Old Style"/>
                <a:ea typeface="Bookman Old Style"/>
                <a:cs typeface="Bookman Old Style"/>
                <a:sym typeface="Bookman Old Style"/>
              </a:rPr>
              <a:t>1. La </a:t>
            </a:r>
            <a:r>
              <a:rPr lang="en-US" sz="1600" b="1" dirty="0" err="1">
                <a:latin typeface="Bookman Old Style"/>
                <a:ea typeface="Bookman Old Style"/>
                <a:cs typeface="Bookman Old Style"/>
                <a:sym typeface="Bookman Old Style"/>
              </a:rPr>
              <a:t>gouvernance</a:t>
            </a:r>
            <a:endParaRPr sz="2000" dirty="0">
              <a:latin typeface="Bookman Old Style"/>
              <a:ea typeface="Bookman Old Style"/>
              <a:cs typeface="Bookman Old Style"/>
              <a:sym typeface="Bookman Old Style"/>
            </a:endParaRPr>
          </a:p>
          <a:p>
            <a:pPr marL="107950" lvl="0" indent="0" algn="just" rtl="0">
              <a:lnSpc>
                <a:spcPct val="105000"/>
              </a:lnSpc>
              <a:spcBef>
                <a:spcPts val="900"/>
              </a:spcBef>
              <a:spcAft>
                <a:spcPts val="0"/>
              </a:spcAft>
              <a:buSzPts val="1088"/>
              <a:buFont typeface="Noto Sans Symbols"/>
              <a:buNone/>
            </a:pPr>
            <a:r>
              <a:rPr lang="en-US" sz="1600" dirty="0">
                <a:latin typeface="Bookman Old Style"/>
                <a:ea typeface="Bookman Old Style"/>
                <a:cs typeface="Bookman Old Style"/>
                <a:sym typeface="Bookman Old Style"/>
              </a:rPr>
              <a:t>En </a:t>
            </a:r>
            <a:r>
              <a:rPr lang="en-US" sz="1600" dirty="0" err="1">
                <a:latin typeface="Bookman Old Style"/>
                <a:ea typeface="Bookman Old Style"/>
                <a:cs typeface="Bookman Old Style"/>
                <a:sym typeface="Bookman Old Style"/>
              </a:rPr>
              <a:t>conséquence</a:t>
            </a:r>
            <a:r>
              <a:rPr lang="en-US" sz="1600" dirty="0">
                <a:latin typeface="Bookman Old Style"/>
                <a:ea typeface="Bookman Old Style"/>
                <a:cs typeface="Bookman Old Style"/>
                <a:sym typeface="Bookman Old Style"/>
              </a:rPr>
              <a:t>, il </a:t>
            </a:r>
            <a:r>
              <a:rPr lang="en-US" sz="1600" dirty="0" err="1">
                <a:latin typeface="Bookman Old Style"/>
                <a:ea typeface="Bookman Old Style"/>
                <a:cs typeface="Bookman Old Style"/>
                <a:sym typeface="Bookman Old Style"/>
              </a:rPr>
              <a:t>est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recommandé</a:t>
            </a:r>
            <a:r>
              <a:rPr lang="en-US" sz="1600" dirty="0">
                <a:latin typeface="Bookman Old Style"/>
                <a:ea typeface="Bookman Old Style"/>
                <a:cs typeface="Bookman Old Style"/>
                <a:sym typeface="Bookman Old Style"/>
              </a:rPr>
              <a:t> aux DG </a:t>
            </a:r>
            <a:r>
              <a:rPr lang="en-US" sz="1600" dirty="0" err="1">
                <a:latin typeface="Bookman Old Style"/>
                <a:ea typeface="Bookman Old Style"/>
                <a:cs typeface="Bookman Old Style"/>
                <a:sym typeface="Bookman Old Style"/>
              </a:rPr>
              <a:t>d'envisager</a:t>
            </a:r>
            <a:r>
              <a:rPr lang="en-US" sz="1600" dirty="0">
                <a:latin typeface="Bookman Old Style"/>
                <a:ea typeface="Bookman Old Style"/>
                <a:cs typeface="Bookman Old Style"/>
                <a:sym typeface="Bookman Old Style"/>
              </a:rPr>
              <a:t> les </a:t>
            </a:r>
            <a:r>
              <a:rPr lang="en-US" sz="1600" dirty="0" err="1">
                <a:latin typeface="Bookman Old Style"/>
                <a:ea typeface="Bookman Old Style"/>
                <a:cs typeface="Bookman Old Style"/>
                <a:sym typeface="Bookman Old Style"/>
              </a:rPr>
              <a:t>mesures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suivantes</a:t>
            </a:r>
            <a:r>
              <a:rPr lang="en-US" sz="1600" dirty="0">
                <a:latin typeface="Bookman Old Style"/>
                <a:ea typeface="Bookman Old Style"/>
                <a:cs typeface="Bookman Old Style"/>
                <a:sym typeface="Bookman Old Style"/>
              </a:rPr>
              <a:t>, le </a:t>
            </a:r>
            <a:r>
              <a:rPr lang="en-US" sz="1600" dirty="0" err="1">
                <a:latin typeface="Bookman Old Style"/>
                <a:ea typeface="Bookman Old Style"/>
                <a:cs typeface="Bookman Old Style"/>
                <a:sym typeface="Bookman Old Style"/>
              </a:rPr>
              <a:t>cas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échéant</a:t>
            </a:r>
            <a:r>
              <a:rPr lang="en-US" sz="1600" dirty="0">
                <a:latin typeface="Bookman Old Style"/>
                <a:ea typeface="Bookman Old Style"/>
                <a:cs typeface="Bookman Old Style"/>
                <a:sym typeface="Bookman Old Style"/>
              </a:rPr>
              <a:t>, pour </a:t>
            </a:r>
            <a:r>
              <a:rPr lang="en-US" sz="1600" dirty="0" err="1">
                <a:latin typeface="Bookman Old Style"/>
                <a:ea typeface="Bookman Old Style"/>
                <a:cs typeface="Bookman Old Style"/>
                <a:sym typeface="Bookman Old Style"/>
              </a:rPr>
              <a:t>atténuer</a:t>
            </a:r>
            <a:r>
              <a:rPr lang="en-US" sz="1600" dirty="0">
                <a:latin typeface="Bookman Old Style"/>
                <a:ea typeface="Bookman Old Style"/>
                <a:cs typeface="Bookman Old Style"/>
                <a:sym typeface="Bookman Old Style"/>
              </a:rPr>
              <a:t>/</a:t>
            </a:r>
            <a:r>
              <a:rPr lang="en-US" sz="1600" dirty="0" err="1">
                <a:latin typeface="Bookman Old Style"/>
                <a:ea typeface="Bookman Old Style"/>
                <a:cs typeface="Bookman Old Style"/>
                <a:sym typeface="Bookman Old Style"/>
              </a:rPr>
              <a:t>minimiser</a:t>
            </a:r>
            <a:r>
              <a:rPr lang="en-US" sz="1600" dirty="0">
                <a:latin typeface="Bookman Old Style"/>
                <a:ea typeface="Bookman Old Style"/>
                <a:cs typeface="Bookman Old Style"/>
                <a:sym typeface="Bookman Old Style"/>
              </a:rPr>
              <a:t> les </a:t>
            </a:r>
            <a:r>
              <a:rPr lang="en-US" sz="1600" dirty="0" err="1">
                <a:latin typeface="Bookman Old Style"/>
                <a:ea typeface="Bookman Old Style"/>
                <a:cs typeface="Bookman Old Style"/>
                <a:sym typeface="Bookman Old Style"/>
              </a:rPr>
              <a:t>différents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risques</a:t>
            </a:r>
            <a:r>
              <a:rPr lang="en-US" sz="1600" dirty="0">
                <a:latin typeface="Bookman Old Style"/>
                <a:ea typeface="Bookman Old Style"/>
                <a:cs typeface="Bookman Old Style"/>
                <a:sym typeface="Bookman Old Style"/>
              </a:rPr>
              <a:t>/</a:t>
            </a:r>
            <a:r>
              <a:rPr lang="en-US" sz="1600" dirty="0" err="1">
                <a:latin typeface="Bookman Old Style"/>
                <a:ea typeface="Bookman Old Style"/>
                <a:cs typeface="Bookman Old Style"/>
                <a:sym typeface="Bookman Old Style"/>
              </a:rPr>
              <a:t>manques</a:t>
            </a:r>
            <a:r>
              <a:rPr lang="en-US" sz="1600" dirty="0">
                <a:latin typeface="Bookman Old Style"/>
                <a:ea typeface="Bookman Old Style"/>
                <a:cs typeface="Bookman Old Style"/>
                <a:sym typeface="Bookman Old Style"/>
              </a:rPr>
              <a:t> de </a:t>
            </a:r>
            <a:r>
              <a:rPr lang="en-US" sz="1600" dirty="0" err="1">
                <a:latin typeface="Bookman Old Style"/>
                <a:ea typeface="Bookman Old Style"/>
                <a:cs typeface="Bookman Old Style"/>
                <a:sym typeface="Bookman Old Style"/>
              </a:rPr>
              <a:t>contrôle</a:t>
            </a:r>
            <a:r>
              <a:rPr lang="en-US" sz="1600" dirty="0">
                <a:latin typeface="Bookman Old Style"/>
                <a:ea typeface="Bookman Old Style"/>
                <a:cs typeface="Bookman Old Style"/>
                <a:sym typeface="Bookman Old Style"/>
              </a:rPr>
              <a:t> interne </a:t>
            </a:r>
            <a:r>
              <a:rPr lang="en-US" sz="1600" dirty="0" err="1">
                <a:latin typeface="Bookman Old Style"/>
                <a:ea typeface="Bookman Old Style"/>
                <a:cs typeface="Bookman Old Style"/>
                <a:sym typeface="Bookman Old Style"/>
              </a:rPr>
              <a:t>identifiés</a:t>
            </a:r>
            <a:r>
              <a:rPr lang="en-US" sz="1600" dirty="0">
                <a:latin typeface="Bookman Old Style"/>
                <a:ea typeface="Bookman Old Style"/>
                <a:cs typeface="Bookman Old Style"/>
                <a:sym typeface="Bookman Old Style"/>
              </a:rPr>
              <a:t> :</a:t>
            </a:r>
            <a:endParaRPr dirty="0"/>
          </a:p>
          <a:p>
            <a:pPr marL="107950" lvl="0" indent="0" algn="just" rtl="0">
              <a:lnSpc>
                <a:spcPct val="105000"/>
              </a:lnSpc>
              <a:spcBef>
                <a:spcPts val="900"/>
              </a:spcBef>
              <a:spcAft>
                <a:spcPts val="0"/>
              </a:spcAft>
              <a:buFont typeface="Noto Sans Symbols"/>
              <a:buNone/>
            </a:pPr>
            <a:endParaRPr sz="100" dirty="0">
              <a:latin typeface="Bookman Old Style"/>
              <a:ea typeface="Bookman Old Style"/>
              <a:cs typeface="Bookman Old Style"/>
              <a:sym typeface="Bookman Old Style"/>
            </a:endParaRPr>
          </a:p>
          <a:p>
            <a:pPr marL="107950" lvl="0" indent="-69088" algn="just" rtl="0">
              <a:lnSpc>
                <a:spcPct val="105000"/>
              </a:lnSpc>
              <a:spcBef>
                <a:spcPts val="900"/>
              </a:spcBef>
              <a:spcAft>
                <a:spcPts val="0"/>
              </a:spcAft>
              <a:buSzPts val="1088"/>
              <a:buFont typeface="Lucida Sans"/>
              <a:buAutoNum type="arabicPeriod"/>
            </a:pPr>
            <a:r>
              <a:rPr lang="en-US" sz="1600" dirty="0">
                <a:latin typeface="Bookman Old Style"/>
                <a:ea typeface="Bookman Old Style"/>
                <a:cs typeface="Bookman Old Style"/>
                <a:sym typeface="Bookman Old Style"/>
              </a:rPr>
              <a:t>Par le </a:t>
            </a:r>
            <a:r>
              <a:rPr lang="en-US" sz="1600" dirty="0" err="1">
                <a:latin typeface="Bookman Old Style"/>
                <a:ea typeface="Bookman Old Style"/>
                <a:cs typeface="Bookman Old Style"/>
                <a:sym typeface="Bookman Old Style"/>
              </a:rPr>
              <a:t>biais</a:t>
            </a:r>
            <a:r>
              <a:rPr lang="en-US" sz="1600" dirty="0">
                <a:latin typeface="Bookman Old Style"/>
                <a:ea typeface="Bookman Old Style"/>
                <a:cs typeface="Bookman Old Style"/>
                <a:sym typeface="Bookman Old Style"/>
              </a:rPr>
              <a:t> d'un </a:t>
            </a:r>
            <a:r>
              <a:rPr lang="en-US" sz="1600" dirty="0" err="1">
                <a:latin typeface="Bookman Old Style"/>
                <a:ea typeface="Bookman Old Style"/>
                <a:cs typeface="Bookman Old Style"/>
                <a:sym typeface="Bookman Old Style"/>
              </a:rPr>
              <a:t>mandat</a:t>
            </a:r>
            <a:r>
              <a:rPr lang="en-US" sz="1600" dirty="0">
                <a:latin typeface="Bookman Old Style"/>
                <a:ea typeface="Bookman Old Style"/>
                <a:cs typeface="Bookman Old Style"/>
                <a:sym typeface="Bookman Old Style"/>
              </a:rPr>
              <a:t> des </a:t>
            </a:r>
            <a:r>
              <a:rPr lang="en-US" sz="1600" dirty="0" err="1">
                <a:latin typeface="Bookman Old Style"/>
                <a:ea typeface="Bookman Old Style"/>
                <a:cs typeface="Bookman Old Style"/>
                <a:sym typeface="Bookman Old Style"/>
              </a:rPr>
              <a:t>directeurs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généraux</a:t>
            </a:r>
            <a:r>
              <a:rPr lang="en-US" sz="1600" dirty="0">
                <a:latin typeface="Bookman Old Style"/>
                <a:ea typeface="Bookman Old Style"/>
                <a:cs typeface="Bookman Old Style"/>
                <a:sym typeface="Bookman Old Style"/>
              </a:rPr>
              <a:t> des douanes pour </a:t>
            </a:r>
            <a:r>
              <a:rPr lang="en-US" sz="1600" dirty="0" err="1">
                <a:latin typeface="Bookman Old Style"/>
                <a:ea typeface="Bookman Old Style"/>
                <a:cs typeface="Bookman Old Style"/>
                <a:sym typeface="Bookman Old Style"/>
              </a:rPr>
              <a:t>l'Afrique</a:t>
            </a:r>
            <a:r>
              <a:rPr lang="en-US" sz="1600" dirty="0">
                <a:latin typeface="Bookman Old Style"/>
                <a:ea typeface="Bookman Old Style"/>
                <a:cs typeface="Bookman Old Style"/>
                <a:sym typeface="Bookman Old Style"/>
              </a:rPr>
              <a:t> de </a:t>
            </a:r>
            <a:r>
              <a:rPr lang="en-US" sz="1600" dirty="0" err="1">
                <a:latin typeface="Bookman Old Style"/>
                <a:ea typeface="Bookman Old Style"/>
                <a:cs typeface="Bookman Old Style"/>
                <a:sym typeface="Bookman Old Style"/>
              </a:rPr>
              <a:t>l'Ouest</a:t>
            </a:r>
            <a:r>
              <a:rPr lang="en-US" sz="1600" dirty="0">
                <a:latin typeface="Bookman Old Style"/>
                <a:ea typeface="Bookman Old Style"/>
                <a:cs typeface="Bookman Old Style"/>
                <a:sym typeface="Bookman Old Style"/>
              </a:rPr>
              <a:t> et du Centre, un </a:t>
            </a:r>
            <a:r>
              <a:rPr lang="en-US" sz="1600" dirty="0" err="1">
                <a:latin typeface="Bookman Old Style"/>
                <a:ea typeface="Bookman Old Style"/>
                <a:cs typeface="Bookman Old Style"/>
                <a:sym typeface="Bookman Old Style"/>
              </a:rPr>
              <a:t>comité</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est</a:t>
            </a:r>
            <a:r>
              <a:rPr lang="en-US" sz="1600" dirty="0">
                <a:latin typeface="Bookman Old Style"/>
                <a:ea typeface="Bookman Old Style"/>
                <a:cs typeface="Bookman Old Style"/>
                <a:sym typeface="Bookman Old Style"/>
              </a:rPr>
              <a:t> mis </a:t>
            </a:r>
            <a:r>
              <a:rPr lang="en-US" sz="1600" dirty="0" err="1">
                <a:latin typeface="Bookman Old Style"/>
                <a:ea typeface="Bookman Old Style"/>
                <a:cs typeface="Bookman Old Style"/>
                <a:sym typeface="Bookman Old Style"/>
              </a:rPr>
              <a:t>en</a:t>
            </a:r>
            <a:r>
              <a:rPr lang="en-US" sz="1600" dirty="0">
                <a:latin typeface="Bookman Old Style"/>
                <a:ea typeface="Bookman Old Style"/>
                <a:cs typeface="Bookman Old Style"/>
                <a:sym typeface="Bookman Old Style"/>
              </a:rPr>
              <a:t> place et chargé de </a:t>
            </a:r>
            <a:r>
              <a:rPr lang="en-US" sz="1600" dirty="0" err="1">
                <a:latin typeface="Bookman Old Style"/>
                <a:ea typeface="Bookman Old Style"/>
                <a:cs typeface="Bookman Old Style"/>
                <a:sym typeface="Bookman Old Style"/>
              </a:rPr>
              <a:t>rédiger</a:t>
            </a:r>
            <a:r>
              <a:rPr lang="en-US" sz="1600" dirty="0">
                <a:latin typeface="Bookman Old Style"/>
                <a:ea typeface="Bookman Old Style"/>
                <a:cs typeface="Bookman Old Style"/>
                <a:sym typeface="Bookman Old Style"/>
              </a:rPr>
              <a:t>, pour examen et approbation par les </a:t>
            </a:r>
            <a:r>
              <a:rPr lang="en-US" sz="1600" dirty="0" err="1">
                <a:latin typeface="Bookman Old Style"/>
                <a:ea typeface="Bookman Old Style"/>
                <a:cs typeface="Bookman Old Style"/>
                <a:sym typeface="Bookman Old Style"/>
              </a:rPr>
              <a:t>directeurs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généraux</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une</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procédure</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opérationnelle</a:t>
            </a:r>
            <a:r>
              <a:rPr lang="en-US" sz="1600" dirty="0">
                <a:latin typeface="Bookman Old Style"/>
                <a:ea typeface="Bookman Old Style"/>
                <a:cs typeface="Bookman Old Style"/>
                <a:sym typeface="Bookman Old Style"/>
              </a:rPr>
              <a:t> standard et un </a:t>
            </a:r>
            <a:r>
              <a:rPr lang="en-US" sz="1600" dirty="0" err="1">
                <a:latin typeface="Bookman Old Style"/>
                <a:ea typeface="Bookman Old Style"/>
                <a:cs typeface="Bookman Old Style"/>
                <a:sym typeface="Bookman Old Style"/>
              </a:rPr>
              <a:t>manuel</a:t>
            </a:r>
            <a:r>
              <a:rPr lang="en-US" sz="1600" dirty="0">
                <a:latin typeface="Bookman Old Style"/>
                <a:ea typeface="Bookman Old Style"/>
                <a:cs typeface="Bookman Old Style"/>
                <a:sym typeface="Bookman Old Style"/>
              </a:rPr>
              <a:t> de politique financière pour les structures </a:t>
            </a:r>
            <a:r>
              <a:rPr lang="en-US" sz="1600" dirty="0" err="1">
                <a:latin typeface="Bookman Old Style"/>
                <a:ea typeface="Bookman Old Style"/>
                <a:cs typeface="Bookman Old Style"/>
                <a:sym typeface="Bookman Old Style"/>
              </a:rPr>
              <a:t>régionales</a:t>
            </a:r>
            <a:r>
              <a:rPr lang="en-US" sz="1600" dirty="0">
                <a:latin typeface="Bookman Old Style"/>
                <a:ea typeface="Bookman Old Style"/>
                <a:cs typeface="Bookman Old Style"/>
                <a:sym typeface="Bookman Old Style"/>
              </a:rPr>
              <a:t>.</a:t>
            </a:r>
            <a:endParaRPr dirty="0"/>
          </a:p>
          <a:p>
            <a:pPr marL="107950" lvl="0" indent="-69088" algn="just" rtl="0">
              <a:lnSpc>
                <a:spcPct val="105000"/>
              </a:lnSpc>
              <a:spcBef>
                <a:spcPts val="900"/>
              </a:spcBef>
              <a:spcAft>
                <a:spcPts val="0"/>
              </a:spcAft>
              <a:buSzPts val="1088"/>
              <a:buFont typeface="Lucida Sans"/>
              <a:buAutoNum type="arabicPeriod"/>
            </a:pPr>
            <a:r>
              <a:rPr lang="en-US" sz="1600" dirty="0">
                <a:latin typeface="Bookman Old Style"/>
                <a:ea typeface="Bookman Old Style"/>
                <a:cs typeface="Bookman Old Style"/>
                <a:sym typeface="Bookman Old Style"/>
              </a:rPr>
              <a:t>Que le </a:t>
            </a:r>
            <a:r>
              <a:rPr lang="en-US" sz="1600" dirty="0" err="1">
                <a:latin typeface="Bookman Old Style"/>
                <a:ea typeface="Bookman Old Style"/>
                <a:cs typeface="Bookman Old Style"/>
                <a:sym typeface="Bookman Old Style"/>
              </a:rPr>
              <a:t>manuel</a:t>
            </a:r>
            <a:r>
              <a:rPr lang="en-US" sz="1600" dirty="0">
                <a:latin typeface="Bookman Old Style"/>
                <a:ea typeface="Bookman Old Style"/>
                <a:cs typeface="Bookman Old Style"/>
                <a:sym typeface="Bookman Old Style"/>
              </a:rPr>
              <a:t> de politique financière </a:t>
            </a:r>
            <a:r>
              <a:rPr lang="en-US" sz="1600" dirty="0" err="1">
                <a:latin typeface="Bookman Old Style"/>
                <a:ea typeface="Bookman Old Style"/>
                <a:cs typeface="Bookman Old Style"/>
                <a:sym typeface="Bookman Old Style"/>
              </a:rPr>
              <a:t>rende</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obligatoire</a:t>
            </a:r>
            <a:r>
              <a:rPr lang="en-US" sz="1600" dirty="0">
                <a:latin typeface="Bookman Old Style"/>
                <a:ea typeface="Bookman Old Style"/>
                <a:cs typeface="Bookman Old Style"/>
                <a:sym typeface="Bookman Old Style"/>
              </a:rPr>
              <a:t> le fait que </a:t>
            </a:r>
            <a:r>
              <a:rPr lang="en-US" sz="1600" dirty="0" err="1">
                <a:latin typeface="Bookman Old Style"/>
                <a:ea typeface="Bookman Old Style"/>
                <a:cs typeface="Bookman Old Style"/>
                <a:sym typeface="Bookman Old Style"/>
              </a:rPr>
              <a:t>toutes</a:t>
            </a:r>
            <a:r>
              <a:rPr lang="en-US" sz="1600" dirty="0">
                <a:latin typeface="Bookman Old Style"/>
                <a:ea typeface="Bookman Old Style"/>
                <a:cs typeface="Bookman Old Style"/>
                <a:sym typeface="Bookman Old Style"/>
              </a:rPr>
              <a:t> les structures </a:t>
            </a:r>
            <a:r>
              <a:rPr lang="en-US" sz="1600" dirty="0" err="1">
                <a:latin typeface="Bookman Old Style"/>
                <a:ea typeface="Bookman Old Style"/>
                <a:cs typeface="Bookman Old Style"/>
                <a:sym typeface="Bookman Old Style"/>
              </a:rPr>
              <a:t>régionales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mènent</a:t>
            </a:r>
            <a:r>
              <a:rPr lang="en-US" sz="1600" dirty="0">
                <a:latin typeface="Bookman Old Style"/>
                <a:ea typeface="Bookman Old Style"/>
                <a:cs typeface="Bookman Old Style"/>
                <a:sym typeface="Bookman Old Style"/>
              </a:rPr>
              <a:t> des </a:t>
            </a:r>
            <a:r>
              <a:rPr lang="en-US" sz="1600" dirty="0" err="1">
                <a:latin typeface="Bookman Old Style"/>
                <a:ea typeface="Bookman Old Style"/>
                <a:cs typeface="Bookman Old Style"/>
                <a:sym typeface="Bookman Old Style"/>
              </a:rPr>
              <a:t>activités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financières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uniquement</a:t>
            </a:r>
            <a:r>
              <a:rPr lang="en-US" sz="1600" dirty="0">
                <a:latin typeface="Bookman Old Style"/>
                <a:ea typeface="Bookman Old Style"/>
                <a:cs typeface="Bookman Old Style"/>
                <a:sym typeface="Bookman Old Style"/>
              </a:rPr>
              <a:t> par le </a:t>
            </a:r>
            <a:r>
              <a:rPr lang="en-US" sz="1600" dirty="0" err="1">
                <a:latin typeface="Bookman Old Style"/>
                <a:ea typeface="Bookman Old Style"/>
                <a:cs typeface="Bookman Old Style"/>
                <a:sym typeface="Bookman Old Style"/>
              </a:rPr>
              <a:t>biais</a:t>
            </a:r>
            <a:r>
              <a:rPr lang="en-US" sz="1600" dirty="0">
                <a:latin typeface="Bookman Old Style"/>
                <a:ea typeface="Bookman Old Style"/>
                <a:cs typeface="Bookman Old Style"/>
                <a:sym typeface="Bookman Old Style"/>
              </a:rPr>
              <a:t> de </a:t>
            </a:r>
            <a:r>
              <a:rPr lang="en-US" sz="1600" dirty="0" err="1">
                <a:latin typeface="Bookman Old Style"/>
                <a:ea typeface="Bookman Old Style"/>
                <a:cs typeface="Bookman Old Style"/>
                <a:sym typeface="Bookman Old Style"/>
              </a:rPr>
              <a:t>comptes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régionaux</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approuvés</a:t>
            </a:r>
            <a:r>
              <a:rPr lang="en-US" sz="1600" dirty="0">
                <a:latin typeface="Bookman Old Style"/>
                <a:ea typeface="Bookman Old Style"/>
                <a:cs typeface="Bookman Old Style"/>
                <a:sym typeface="Bookman Old Style"/>
              </a:rPr>
              <a:t> par les structures </a:t>
            </a:r>
            <a:r>
              <a:rPr lang="en-US" sz="1600" dirty="0" err="1">
                <a:latin typeface="Bookman Old Style"/>
                <a:ea typeface="Bookman Old Style"/>
                <a:cs typeface="Bookman Old Style"/>
                <a:sym typeface="Bookman Old Style"/>
              </a:rPr>
              <a:t>régionales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respectives</a:t>
            </a:r>
            <a:r>
              <a:rPr lang="en-US" sz="1600" dirty="0">
                <a:latin typeface="Bookman Old Style"/>
                <a:ea typeface="Bookman Old Style"/>
                <a:cs typeface="Bookman Old Style"/>
                <a:sym typeface="Bookman Old Style"/>
              </a:rPr>
              <a:t>.</a:t>
            </a:r>
            <a:endParaRPr dirty="0"/>
          </a:p>
          <a:p>
            <a:pPr marL="107950" lvl="0" indent="-69088" algn="just" rtl="0">
              <a:lnSpc>
                <a:spcPct val="105000"/>
              </a:lnSpc>
              <a:spcBef>
                <a:spcPts val="900"/>
              </a:spcBef>
              <a:spcAft>
                <a:spcPts val="0"/>
              </a:spcAft>
              <a:buSzPts val="1088"/>
              <a:buFont typeface="Lucida Sans"/>
              <a:buAutoNum type="arabicPeriod"/>
            </a:pPr>
            <a:r>
              <a:rPr lang="en-US" sz="1600" dirty="0">
                <a:latin typeface="Bookman Old Style"/>
                <a:ea typeface="Bookman Old Style"/>
                <a:cs typeface="Bookman Old Style"/>
                <a:sym typeface="Bookman Old Style"/>
              </a:rPr>
              <a:t>Le </a:t>
            </a:r>
            <a:r>
              <a:rPr lang="en-US" sz="1600" dirty="0" err="1">
                <a:latin typeface="Bookman Old Style"/>
                <a:ea typeface="Bookman Old Style"/>
                <a:cs typeface="Bookman Old Style"/>
                <a:sym typeface="Bookman Old Style"/>
              </a:rPr>
              <a:t>manuel</a:t>
            </a:r>
            <a:r>
              <a:rPr lang="en-US" sz="1600" dirty="0">
                <a:latin typeface="Bookman Old Style"/>
                <a:ea typeface="Bookman Old Style"/>
                <a:cs typeface="Bookman Old Style"/>
                <a:sym typeface="Bookman Old Style"/>
              </a:rPr>
              <a:t> de politique financière </a:t>
            </a:r>
            <a:r>
              <a:rPr lang="en-US" sz="1600" dirty="0" err="1">
                <a:latin typeface="Bookman Old Style"/>
                <a:ea typeface="Bookman Old Style"/>
                <a:cs typeface="Bookman Old Style"/>
                <a:sym typeface="Bookman Old Style"/>
              </a:rPr>
              <a:t>devrait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inclure</a:t>
            </a:r>
            <a:r>
              <a:rPr lang="en-US" sz="1600" dirty="0">
                <a:latin typeface="Bookman Old Style"/>
                <a:ea typeface="Bookman Old Style"/>
                <a:cs typeface="Bookman Old Style"/>
                <a:sym typeface="Bookman Old Style"/>
              </a:rPr>
              <a:t> les exigences relatives aux </a:t>
            </a:r>
            <a:r>
              <a:rPr lang="en-US" sz="1600" dirty="0" err="1">
                <a:latin typeface="Bookman Old Style"/>
                <a:ea typeface="Bookman Old Style"/>
                <a:cs typeface="Bookman Old Style"/>
                <a:sym typeface="Bookman Old Style"/>
              </a:rPr>
              <a:t>signataires</a:t>
            </a:r>
            <a:r>
              <a:rPr lang="en-US" sz="1600" dirty="0">
                <a:latin typeface="Bookman Old Style"/>
                <a:ea typeface="Bookman Old Style"/>
                <a:cs typeface="Bookman Old Style"/>
                <a:sym typeface="Bookman Old Style"/>
              </a:rPr>
              <a:t> A et B à des fins de </a:t>
            </a:r>
            <a:r>
              <a:rPr lang="en-US" sz="1600" dirty="0" err="1">
                <a:latin typeface="Bookman Old Style"/>
                <a:ea typeface="Bookman Old Style"/>
                <a:cs typeface="Bookman Old Style"/>
                <a:sym typeface="Bookman Old Style"/>
              </a:rPr>
              <a:t>contrôle</a:t>
            </a:r>
            <a:r>
              <a:rPr lang="en-US" sz="1600" dirty="0">
                <a:latin typeface="Bookman Old Style"/>
                <a:ea typeface="Bookman Old Style"/>
                <a:cs typeface="Bookman Old Style"/>
                <a:sym typeface="Bookman Old Style"/>
              </a:rPr>
              <a:t>.</a:t>
            </a:r>
            <a:endParaRPr dirty="0"/>
          </a:p>
          <a:p>
            <a:pPr marL="107950" lvl="0" indent="0" algn="l" rtl="0">
              <a:spcBef>
                <a:spcPts val="400"/>
              </a:spcBef>
              <a:spcAft>
                <a:spcPts val="0"/>
              </a:spcAft>
              <a:buSzPts val="1224"/>
              <a:buFont typeface="Noto Sans Symbols"/>
              <a:buNone/>
            </a:pPr>
            <a:endParaRPr sz="1800" dirty="0">
              <a:latin typeface="Bookman Old Style"/>
              <a:ea typeface="Bookman Old Style"/>
              <a:cs typeface="Bookman Old Style"/>
              <a:sym typeface="Bookman Old Style"/>
            </a:endParaRPr>
          </a:p>
          <a:p>
            <a:pPr marL="107950" lvl="0" indent="0" algn="l" rtl="0">
              <a:spcBef>
                <a:spcPts val="400"/>
              </a:spcBef>
              <a:spcAft>
                <a:spcPts val="0"/>
              </a:spcAft>
              <a:buSzPts val="1224"/>
              <a:buNone/>
            </a:pPr>
            <a:endParaRPr sz="1800" dirty="0">
              <a:latin typeface="Bookman Old Style"/>
              <a:ea typeface="Bookman Old Style"/>
              <a:cs typeface="Bookman Old Style"/>
              <a:sym typeface="Bookman Old Style"/>
            </a:endParaRPr>
          </a:p>
          <a:p>
            <a:pPr marL="107950" lvl="0" indent="0" algn="l" rtl="0">
              <a:spcBef>
                <a:spcPts val="400"/>
              </a:spcBef>
              <a:spcAft>
                <a:spcPts val="0"/>
              </a:spcAft>
              <a:buSzPts val="1224"/>
              <a:buFont typeface="Noto Sans Symbols"/>
              <a:buNone/>
            </a:pPr>
            <a:endParaRPr sz="1800" dirty="0">
              <a:latin typeface="Bookman Old Style"/>
              <a:ea typeface="Bookman Old Style"/>
              <a:cs typeface="Bookman Old Style"/>
              <a:sym typeface="Bookman Old Style"/>
            </a:endParaRPr>
          </a:p>
          <a:p>
            <a:pPr marL="107950" lvl="0" indent="0" algn="l" rtl="0">
              <a:spcBef>
                <a:spcPts val="400"/>
              </a:spcBef>
              <a:spcAft>
                <a:spcPts val="0"/>
              </a:spcAft>
              <a:buSzPts val="1904"/>
              <a:buNone/>
            </a:pPr>
            <a:endParaRPr sz="2800" dirty="0"/>
          </a:p>
          <a:p>
            <a:pPr marL="107950" lvl="0" indent="0" algn="l" rtl="0">
              <a:spcBef>
                <a:spcPts val="400"/>
              </a:spcBef>
              <a:spcAft>
                <a:spcPts val="0"/>
              </a:spcAft>
              <a:buSzPts val="1904"/>
              <a:buFont typeface="Noto Sans Symbols"/>
              <a:buNone/>
            </a:pPr>
            <a:endParaRPr sz="2800" dirty="0"/>
          </a:p>
        </p:txBody>
      </p:sp>
      <p:pic>
        <p:nvPicPr>
          <p:cNvPr id="348" name="Google Shape;348;p28"/>
          <p:cNvPicPr preferRelativeResize="0"/>
          <p:nvPr/>
        </p:nvPicPr>
        <p:blipFill rotWithShape="1">
          <a:blip r:embed="rId3">
            <a:alphaModFix/>
          </a:blip>
          <a:srcRect/>
          <a:stretch/>
        </p:blipFill>
        <p:spPr>
          <a:xfrm>
            <a:off x="323850" y="404813"/>
            <a:ext cx="1008063" cy="647700"/>
          </a:xfrm>
          <a:prstGeom prst="rect">
            <a:avLst/>
          </a:prstGeom>
          <a:noFill/>
          <a:ln>
            <a:noFill/>
          </a:ln>
        </p:spPr>
      </p:pic>
      <p:sp>
        <p:nvSpPr>
          <p:cNvPr id="349" name="Google Shape;349;p28"/>
          <p:cNvSpPr txBox="1">
            <a:spLocks noGrp="1"/>
          </p:cNvSpPr>
          <p:nvPr>
            <p:ph type="title"/>
          </p:nvPr>
        </p:nvSpPr>
        <p:spPr>
          <a:xfrm>
            <a:off x="142876" y="188640"/>
            <a:ext cx="8533580" cy="1008112"/>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400" dirty="0"/>
              <a:t>2022 Rapport du </a:t>
            </a:r>
            <a:r>
              <a:rPr lang="en-US" sz="1400" dirty="0" err="1"/>
              <a:t>Comité</a:t>
            </a:r>
            <a:r>
              <a:rPr lang="en-US" sz="1400" dirty="0"/>
              <a:t> </a:t>
            </a:r>
            <a:r>
              <a:rPr lang="en-US" sz="1400" dirty="0" err="1"/>
              <a:t>d'audit</a:t>
            </a:r>
            <a:r>
              <a:rPr lang="en-US" sz="1400" dirty="0"/>
              <a:t> de </a:t>
            </a:r>
            <a:r>
              <a:rPr lang="en-US" sz="1400" dirty="0" err="1"/>
              <a:t>l'OMD</a:t>
            </a:r>
            <a:r>
              <a:rPr lang="en-US" sz="1400" dirty="0"/>
              <a:t>-AOC</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9"/>
          <p:cNvSpPr txBox="1">
            <a:spLocks noGrp="1"/>
          </p:cNvSpPr>
          <p:nvPr>
            <p:ph type="body" idx="1"/>
          </p:nvPr>
        </p:nvSpPr>
        <p:spPr>
          <a:xfrm>
            <a:off x="142875" y="1052513"/>
            <a:ext cx="8532813" cy="720725"/>
          </a:xfrm>
          <a:prstGeom prst="rect">
            <a:avLst/>
          </a:prstGeom>
          <a:noFill/>
          <a:ln>
            <a:noFill/>
          </a:ln>
        </p:spPr>
        <p:txBody>
          <a:bodyPr spcFirstLastPara="1" wrap="square" lIns="91425" tIns="45700" rIns="91425" bIns="45700" anchor="t" anchorCtr="0">
            <a:noAutofit/>
          </a:bodyPr>
          <a:lstStyle/>
          <a:p>
            <a:pPr marL="107950" lvl="0" indent="0" algn="l" rtl="0">
              <a:lnSpc>
                <a:spcPct val="150000"/>
              </a:lnSpc>
              <a:spcBef>
                <a:spcPts val="0"/>
              </a:spcBef>
              <a:spcAft>
                <a:spcPts val="0"/>
              </a:spcAft>
              <a:buSzPts val="1224"/>
              <a:buFont typeface="Noto Sans Symbols"/>
              <a:buNone/>
            </a:pPr>
            <a:r>
              <a:rPr lang="en-US" sz="1800" b="1" dirty="0">
                <a:latin typeface="Times New Roman"/>
                <a:ea typeface="Times New Roman"/>
                <a:cs typeface="Times New Roman"/>
                <a:sym typeface="Times New Roman"/>
              </a:rPr>
              <a:t>RECOMMANDATIONS SUITE :</a:t>
            </a:r>
            <a:endParaRPr dirty="0"/>
          </a:p>
          <a:p>
            <a:pPr marL="107950" lvl="0" indent="0" algn="l" rtl="0">
              <a:spcBef>
                <a:spcPts val="400"/>
              </a:spcBef>
              <a:spcAft>
                <a:spcPts val="0"/>
              </a:spcAft>
              <a:buSzPts val="1224"/>
              <a:buFont typeface="Noto Sans Symbols"/>
              <a:buNone/>
            </a:pPr>
            <a:endParaRPr sz="1800" dirty="0">
              <a:latin typeface="Bookman Old Style"/>
              <a:ea typeface="Bookman Old Style"/>
              <a:cs typeface="Bookman Old Style"/>
              <a:sym typeface="Bookman Old Style"/>
            </a:endParaRPr>
          </a:p>
          <a:p>
            <a:pPr marL="107950" lvl="0" indent="0" algn="just" rtl="0">
              <a:lnSpc>
                <a:spcPct val="105000"/>
              </a:lnSpc>
              <a:spcBef>
                <a:spcPts val="900"/>
              </a:spcBef>
              <a:spcAft>
                <a:spcPts val="0"/>
              </a:spcAft>
              <a:buSzPts val="1088"/>
              <a:buFont typeface="Noto Sans Symbols"/>
              <a:buNone/>
            </a:pPr>
            <a:r>
              <a:rPr lang="en-US" sz="1600" dirty="0">
                <a:latin typeface="Bookman Old Style"/>
                <a:ea typeface="Bookman Old Style"/>
                <a:cs typeface="Bookman Old Style"/>
                <a:sym typeface="Bookman Old Style"/>
              </a:rPr>
              <a:t>4. La </a:t>
            </a:r>
            <a:r>
              <a:rPr lang="en-US" sz="1600" dirty="0" err="1">
                <a:latin typeface="Bookman Old Style"/>
                <a:ea typeface="Bookman Old Style"/>
                <a:cs typeface="Bookman Old Style"/>
                <a:sym typeface="Bookman Old Style"/>
              </a:rPr>
              <a:t>procédure</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opérationnelle</a:t>
            </a:r>
            <a:r>
              <a:rPr lang="en-US" sz="1600" dirty="0">
                <a:latin typeface="Bookman Old Style"/>
                <a:ea typeface="Bookman Old Style"/>
                <a:cs typeface="Bookman Old Style"/>
                <a:sym typeface="Bookman Old Style"/>
              </a:rPr>
              <a:t> standard à </a:t>
            </a:r>
            <a:r>
              <a:rPr lang="en-US" sz="1600" dirty="0" err="1">
                <a:latin typeface="Bookman Old Style"/>
                <a:ea typeface="Bookman Old Style"/>
                <a:cs typeface="Bookman Old Style"/>
                <a:sym typeface="Bookman Old Style"/>
              </a:rPr>
              <a:t>rédiger</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devrait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inclure</a:t>
            </a:r>
            <a:r>
              <a:rPr lang="en-US" sz="1600" dirty="0">
                <a:latin typeface="Bookman Old Style"/>
                <a:ea typeface="Bookman Old Style"/>
                <a:cs typeface="Bookman Old Style"/>
                <a:sym typeface="Bookman Old Style"/>
              </a:rPr>
              <a:t> des </a:t>
            </a:r>
            <a:r>
              <a:rPr lang="en-US" sz="1600" dirty="0" err="1">
                <a:latin typeface="Bookman Old Style"/>
                <a:ea typeface="Bookman Old Style"/>
                <a:cs typeface="Bookman Old Style"/>
                <a:sym typeface="Bookman Old Style"/>
              </a:rPr>
              <a:t>procédures</a:t>
            </a:r>
            <a:r>
              <a:rPr lang="en-US" sz="1600" dirty="0">
                <a:latin typeface="Bookman Old Style"/>
                <a:ea typeface="Bookman Old Style"/>
                <a:cs typeface="Bookman Old Style"/>
                <a:sym typeface="Bookman Old Style"/>
              </a:rPr>
              <a:t> pour </a:t>
            </a:r>
            <a:r>
              <a:rPr lang="en-US" sz="1600" dirty="0" err="1">
                <a:latin typeface="Bookman Old Style"/>
                <a:ea typeface="Bookman Old Style"/>
                <a:cs typeface="Bookman Old Style"/>
                <a:sym typeface="Bookman Old Style"/>
              </a:rPr>
              <a:t>une</a:t>
            </a:r>
            <a:r>
              <a:rPr lang="en-US" sz="1600" dirty="0">
                <a:latin typeface="Bookman Old Style"/>
                <a:ea typeface="Bookman Old Style"/>
                <a:cs typeface="Bookman Old Style"/>
                <a:sym typeface="Bookman Old Style"/>
              </a:rPr>
              <a:t> documentation </a:t>
            </a:r>
            <a:r>
              <a:rPr lang="en-US" sz="1600" dirty="0" err="1">
                <a:latin typeface="Bookman Old Style"/>
                <a:ea typeface="Bookman Old Style"/>
                <a:cs typeface="Bookman Old Style"/>
                <a:sym typeface="Bookman Old Style"/>
              </a:rPr>
              <a:t>appropriée</a:t>
            </a:r>
            <a:r>
              <a:rPr lang="en-US" sz="1600" dirty="0">
                <a:latin typeface="Bookman Old Style"/>
                <a:ea typeface="Bookman Old Style"/>
                <a:cs typeface="Bookman Old Style"/>
                <a:sym typeface="Bookman Old Style"/>
              </a:rPr>
              <a:t>. </a:t>
            </a:r>
            <a:endParaRPr dirty="0"/>
          </a:p>
          <a:p>
            <a:pPr marL="107950" lvl="0" indent="0" algn="just" rtl="0">
              <a:lnSpc>
                <a:spcPct val="105000"/>
              </a:lnSpc>
              <a:spcBef>
                <a:spcPts val="900"/>
              </a:spcBef>
              <a:spcAft>
                <a:spcPts val="0"/>
              </a:spcAft>
              <a:buSzPts val="1088"/>
              <a:buFont typeface="Noto Sans Symbols"/>
              <a:buNone/>
            </a:pPr>
            <a:r>
              <a:rPr lang="en-US" sz="1600" dirty="0">
                <a:latin typeface="Bookman Old Style"/>
                <a:ea typeface="Bookman Old Style"/>
                <a:cs typeface="Bookman Old Style"/>
                <a:sym typeface="Bookman Old Style"/>
              </a:rPr>
              <a:t>5. Le POS </a:t>
            </a:r>
            <a:r>
              <a:rPr lang="en-US" sz="1600" dirty="0" err="1">
                <a:latin typeface="Bookman Old Style"/>
                <a:ea typeface="Bookman Old Style"/>
                <a:cs typeface="Bookman Old Style"/>
                <a:sym typeface="Bookman Old Style"/>
              </a:rPr>
              <a:t>indique</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clairement</a:t>
            </a:r>
            <a:r>
              <a:rPr lang="en-US" sz="1600" dirty="0">
                <a:latin typeface="Bookman Old Style"/>
                <a:ea typeface="Bookman Old Style"/>
                <a:cs typeface="Bookman Old Style"/>
                <a:sym typeface="Bookman Old Style"/>
              </a:rPr>
              <a:t> la </a:t>
            </a:r>
            <a:r>
              <a:rPr lang="en-US" sz="1600" dirty="0" err="1">
                <a:latin typeface="Bookman Old Style"/>
                <a:ea typeface="Bookman Old Style"/>
                <a:cs typeface="Bookman Old Style"/>
                <a:sym typeface="Bookman Old Style"/>
              </a:rPr>
              <a:t>période</a:t>
            </a:r>
            <a:r>
              <a:rPr lang="en-US" sz="1600" dirty="0">
                <a:latin typeface="Bookman Old Style"/>
                <a:ea typeface="Bookman Old Style"/>
                <a:cs typeface="Bookman Old Style"/>
                <a:sym typeface="Bookman Old Style"/>
              </a:rPr>
              <a:t> et la </a:t>
            </a:r>
            <a:r>
              <a:rPr lang="en-US" sz="1600" dirty="0" err="1">
                <a:latin typeface="Bookman Old Style"/>
                <a:ea typeface="Bookman Old Style"/>
                <a:cs typeface="Bookman Old Style"/>
                <a:sym typeface="Bookman Old Style"/>
              </a:rPr>
              <a:t>méthode</a:t>
            </a:r>
            <a:r>
              <a:rPr lang="en-US" sz="1600" dirty="0">
                <a:latin typeface="Bookman Old Style"/>
                <a:ea typeface="Bookman Old Style"/>
                <a:cs typeface="Bookman Old Style"/>
                <a:sym typeface="Bookman Old Style"/>
              </a:rPr>
              <a:t> de conservation des documents/</a:t>
            </a:r>
            <a:r>
              <a:rPr lang="en-US" sz="1600" dirty="0" err="1">
                <a:latin typeface="Bookman Old Style"/>
                <a:ea typeface="Bookman Old Style"/>
                <a:cs typeface="Bookman Old Style"/>
                <a:sym typeface="Bookman Old Style"/>
              </a:rPr>
              <a:t>enregistrements</a:t>
            </a:r>
            <a:r>
              <a:rPr lang="en-US" sz="1600" dirty="0">
                <a:latin typeface="Bookman Old Style"/>
                <a:ea typeface="Bookman Old Style"/>
                <a:cs typeface="Bookman Old Style"/>
                <a:sym typeface="Bookman Old Style"/>
              </a:rPr>
              <a:t> (copies </a:t>
            </a:r>
            <a:r>
              <a:rPr lang="en-US" sz="1600" dirty="0" err="1">
                <a:latin typeface="Bookman Old Style"/>
                <a:ea typeface="Bookman Old Style"/>
                <a:cs typeface="Bookman Old Style"/>
                <a:sym typeface="Bookman Old Style"/>
              </a:rPr>
              <a:t>électroniques</a:t>
            </a:r>
            <a:r>
              <a:rPr lang="en-US" sz="1600" dirty="0">
                <a:latin typeface="Bookman Old Style"/>
                <a:ea typeface="Bookman Old Style"/>
                <a:cs typeface="Bookman Old Style"/>
                <a:sym typeface="Bookman Old Style"/>
              </a:rPr>
              <a:t> et papier).</a:t>
            </a:r>
            <a:endParaRPr dirty="0"/>
          </a:p>
          <a:p>
            <a:pPr marL="107950" lvl="0" indent="0" algn="just" rtl="0">
              <a:lnSpc>
                <a:spcPct val="105000"/>
              </a:lnSpc>
              <a:spcBef>
                <a:spcPts val="900"/>
              </a:spcBef>
              <a:spcAft>
                <a:spcPts val="0"/>
              </a:spcAft>
              <a:buSzPts val="1088"/>
              <a:buFont typeface="Noto Sans Symbols"/>
              <a:buNone/>
            </a:pPr>
            <a:r>
              <a:rPr lang="en-US" sz="1600" dirty="0">
                <a:latin typeface="Bookman Old Style"/>
                <a:ea typeface="Bookman Old Style"/>
                <a:cs typeface="Bookman Old Style"/>
                <a:sym typeface="Bookman Old Style"/>
              </a:rPr>
              <a:t>6. Les </a:t>
            </a:r>
            <a:r>
              <a:rPr lang="en-US" sz="1600" dirty="0" err="1">
                <a:latin typeface="Bookman Old Style"/>
                <a:ea typeface="Bookman Old Style"/>
                <a:cs typeface="Bookman Old Style"/>
                <a:sym typeface="Bookman Old Style"/>
              </a:rPr>
              <a:t>procédures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opérationnelles</a:t>
            </a:r>
            <a:r>
              <a:rPr lang="en-US" sz="1600" dirty="0">
                <a:latin typeface="Bookman Old Style"/>
                <a:ea typeface="Bookman Old Style"/>
                <a:cs typeface="Bookman Old Style"/>
                <a:sym typeface="Bookman Old Style"/>
              </a:rPr>
              <a:t> standard et le </a:t>
            </a:r>
            <a:r>
              <a:rPr lang="en-US" sz="1600" dirty="0" err="1">
                <a:latin typeface="Bookman Old Style"/>
                <a:ea typeface="Bookman Old Style"/>
                <a:cs typeface="Bookman Old Style"/>
                <a:sym typeface="Bookman Old Style"/>
              </a:rPr>
              <a:t>manuel</a:t>
            </a:r>
            <a:r>
              <a:rPr lang="en-US" sz="1600" dirty="0">
                <a:latin typeface="Bookman Old Style"/>
                <a:ea typeface="Bookman Old Style"/>
                <a:cs typeface="Bookman Old Style"/>
                <a:sym typeface="Bookman Old Style"/>
              </a:rPr>
              <a:t> de politique financière, </a:t>
            </a:r>
            <a:r>
              <a:rPr lang="en-US" sz="1600" dirty="0" err="1">
                <a:latin typeface="Bookman Old Style"/>
                <a:ea typeface="Bookman Old Style"/>
                <a:cs typeface="Bookman Old Style"/>
                <a:sym typeface="Bookman Old Style"/>
              </a:rPr>
              <a:t>une</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fois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approuvés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sont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présentés</a:t>
            </a:r>
            <a:r>
              <a:rPr lang="en-US" sz="1600" dirty="0">
                <a:latin typeface="Bookman Old Style"/>
                <a:ea typeface="Bookman Old Style"/>
                <a:cs typeface="Bookman Old Style"/>
                <a:sym typeface="Bookman Old Style"/>
              </a:rPr>
              <a:t> à </a:t>
            </a:r>
            <a:r>
              <a:rPr lang="en-US" sz="1600" dirty="0" err="1">
                <a:latin typeface="Bookman Old Style"/>
                <a:ea typeface="Bookman Old Style"/>
                <a:cs typeface="Bookman Old Style"/>
                <a:sym typeface="Bookman Old Style"/>
              </a:rPr>
              <a:t>tous</a:t>
            </a:r>
            <a:r>
              <a:rPr lang="en-US" sz="1600" dirty="0">
                <a:latin typeface="Bookman Old Style"/>
                <a:ea typeface="Bookman Old Style"/>
                <a:cs typeface="Bookman Old Style"/>
                <a:sym typeface="Bookman Old Style"/>
              </a:rPr>
              <a:t> les chefs et </a:t>
            </a:r>
            <a:r>
              <a:rPr lang="en-US" sz="1600" dirty="0" err="1">
                <a:latin typeface="Bookman Old Style"/>
                <a:ea typeface="Bookman Old Style"/>
                <a:cs typeface="Bookman Old Style"/>
                <a:sym typeface="Bookman Old Style"/>
              </a:rPr>
              <a:t>hauts</a:t>
            </a:r>
            <a:r>
              <a:rPr lang="en-US" sz="1600" dirty="0">
                <a:latin typeface="Bookman Old Style"/>
                <a:ea typeface="Bookman Old Style"/>
                <a:cs typeface="Bookman Old Style"/>
                <a:sym typeface="Bookman Old Style"/>
              </a:rPr>
              <a:t> fonctionnaires des structures </a:t>
            </a:r>
            <a:r>
              <a:rPr lang="en-US" sz="1600" dirty="0" err="1">
                <a:latin typeface="Bookman Old Style"/>
                <a:ea typeface="Bookman Old Style"/>
                <a:cs typeface="Bookman Old Style"/>
                <a:sym typeface="Bookman Old Style"/>
              </a:rPr>
              <a:t>régionales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afin</a:t>
            </a:r>
            <a:r>
              <a:rPr lang="en-US" sz="1600" dirty="0">
                <a:latin typeface="Bookman Old Style"/>
                <a:ea typeface="Bookman Old Style"/>
                <a:cs typeface="Bookman Old Style"/>
                <a:sym typeface="Bookman Old Style"/>
              </a:rPr>
              <a:t> de les </a:t>
            </a:r>
            <a:r>
              <a:rPr lang="en-US" sz="1600" dirty="0" err="1">
                <a:latin typeface="Bookman Old Style"/>
                <a:ea typeface="Bookman Old Style"/>
                <a:cs typeface="Bookman Old Style"/>
                <a:sym typeface="Bookman Old Style"/>
              </a:rPr>
              <a:t>sensibiliser</a:t>
            </a:r>
            <a:r>
              <a:rPr lang="en-US" sz="1600" dirty="0">
                <a:latin typeface="Bookman Old Style"/>
                <a:ea typeface="Bookman Old Style"/>
                <a:cs typeface="Bookman Old Style"/>
                <a:sym typeface="Bookman Old Style"/>
              </a:rPr>
              <a:t> à la question.</a:t>
            </a:r>
            <a:endParaRPr dirty="0"/>
          </a:p>
          <a:p>
            <a:pPr marL="107950" lvl="0" indent="0" algn="just" rtl="0">
              <a:lnSpc>
                <a:spcPct val="105000"/>
              </a:lnSpc>
              <a:spcBef>
                <a:spcPts val="900"/>
              </a:spcBef>
              <a:spcAft>
                <a:spcPts val="0"/>
              </a:spcAft>
              <a:buSzPts val="1088"/>
              <a:buFont typeface="Noto Sans Symbols"/>
              <a:buNone/>
            </a:pPr>
            <a:r>
              <a:rPr lang="en-US" sz="1600" dirty="0">
                <a:latin typeface="Bookman Old Style"/>
                <a:ea typeface="Bookman Old Style"/>
                <a:cs typeface="Bookman Old Style"/>
                <a:sym typeface="Bookman Old Style"/>
              </a:rPr>
              <a:t>7. Que les DG </a:t>
            </a:r>
            <a:r>
              <a:rPr lang="en-US" sz="1600" dirty="0" err="1">
                <a:latin typeface="Bookman Old Style"/>
                <a:ea typeface="Bookman Old Style"/>
                <a:cs typeface="Bookman Old Style"/>
                <a:sym typeface="Bookman Old Style"/>
              </a:rPr>
              <a:t>fixent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une</a:t>
            </a:r>
            <a:r>
              <a:rPr lang="en-US" sz="1600" dirty="0">
                <a:latin typeface="Bookman Old Style"/>
                <a:ea typeface="Bookman Old Style"/>
                <a:cs typeface="Bookman Old Style"/>
                <a:sym typeface="Bookman Old Style"/>
              </a:rPr>
              <a:t> date </a:t>
            </a:r>
            <a:r>
              <a:rPr lang="en-US" sz="1600" dirty="0" err="1">
                <a:latin typeface="Bookman Old Style"/>
                <a:ea typeface="Bookman Old Style"/>
                <a:cs typeface="Bookman Old Style"/>
                <a:sym typeface="Bookman Old Style"/>
              </a:rPr>
              <a:t>d'entrée</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en</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vigueur</a:t>
            </a:r>
            <a:r>
              <a:rPr lang="en-US" sz="1600" dirty="0">
                <a:latin typeface="Bookman Old Style"/>
                <a:ea typeface="Bookman Old Style"/>
                <a:cs typeface="Bookman Old Style"/>
                <a:sym typeface="Bookman Old Style"/>
              </a:rPr>
              <a:t> pour </a:t>
            </a:r>
            <a:r>
              <a:rPr lang="en-US" sz="1600" dirty="0" err="1">
                <a:latin typeface="Bookman Old Style"/>
                <a:ea typeface="Bookman Old Style"/>
                <a:cs typeface="Bookman Old Style"/>
                <a:sym typeface="Bookman Old Style"/>
              </a:rPr>
              <a:t>l'utilisation</a:t>
            </a:r>
            <a:r>
              <a:rPr lang="en-US" sz="1600" dirty="0">
                <a:latin typeface="Bookman Old Style"/>
                <a:ea typeface="Bookman Old Style"/>
                <a:cs typeface="Bookman Old Style"/>
                <a:sym typeface="Bookman Old Style"/>
              </a:rPr>
              <a:t> par </a:t>
            </a:r>
            <a:r>
              <a:rPr lang="en-US" sz="1600" dirty="0" err="1">
                <a:latin typeface="Bookman Old Style"/>
                <a:ea typeface="Bookman Old Style"/>
                <a:cs typeface="Bookman Old Style"/>
                <a:sym typeface="Bookman Old Style"/>
              </a:rPr>
              <a:t>toutes</a:t>
            </a:r>
            <a:r>
              <a:rPr lang="en-US" sz="1600" dirty="0">
                <a:latin typeface="Bookman Old Style"/>
                <a:ea typeface="Bookman Old Style"/>
                <a:cs typeface="Bookman Old Style"/>
                <a:sym typeface="Bookman Old Style"/>
              </a:rPr>
              <a:t> les structures </a:t>
            </a:r>
            <a:r>
              <a:rPr lang="en-US" sz="1600" dirty="0" err="1">
                <a:latin typeface="Bookman Old Style"/>
                <a:ea typeface="Bookman Old Style"/>
                <a:cs typeface="Bookman Old Style"/>
                <a:sym typeface="Bookman Old Style"/>
              </a:rPr>
              <a:t>régionales</a:t>
            </a:r>
            <a:r>
              <a:rPr lang="en-US" sz="1600" dirty="0">
                <a:latin typeface="Bookman Old Style"/>
                <a:ea typeface="Bookman Old Style"/>
                <a:cs typeface="Bookman Old Style"/>
                <a:sym typeface="Bookman Old Style"/>
              </a:rPr>
              <a:t> de la </a:t>
            </a:r>
            <a:r>
              <a:rPr lang="en-US" sz="1600" dirty="0" err="1">
                <a:latin typeface="Bookman Old Style"/>
                <a:ea typeface="Bookman Old Style"/>
                <a:cs typeface="Bookman Old Style"/>
                <a:sym typeface="Bookman Old Style"/>
              </a:rPr>
              <a:t>procédure</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opérationnelle</a:t>
            </a:r>
            <a:r>
              <a:rPr lang="en-US" sz="1600" dirty="0">
                <a:latin typeface="Bookman Old Style"/>
                <a:ea typeface="Bookman Old Style"/>
                <a:cs typeface="Bookman Old Style"/>
                <a:sym typeface="Bookman Old Style"/>
              </a:rPr>
              <a:t> standard et du </a:t>
            </a:r>
            <a:r>
              <a:rPr lang="en-US" sz="1600" dirty="0" err="1">
                <a:latin typeface="Bookman Old Style"/>
                <a:ea typeface="Bookman Old Style"/>
                <a:cs typeface="Bookman Old Style"/>
                <a:sym typeface="Bookman Old Style"/>
              </a:rPr>
              <a:t>manuel</a:t>
            </a:r>
            <a:r>
              <a:rPr lang="en-US" sz="1600" dirty="0">
                <a:latin typeface="Bookman Old Style"/>
                <a:ea typeface="Bookman Old Style"/>
                <a:cs typeface="Bookman Old Style"/>
                <a:sym typeface="Bookman Old Style"/>
              </a:rPr>
              <a:t> de politique financière </a:t>
            </a:r>
            <a:r>
              <a:rPr lang="en-US" sz="1600" dirty="0" err="1">
                <a:latin typeface="Bookman Old Style"/>
                <a:ea typeface="Bookman Old Style"/>
                <a:cs typeface="Bookman Old Style"/>
                <a:sym typeface="Bookman Old Style"/>
              </a:rPr>
              <a:t>approuvés</a:t>
            </a:r>
            <a:r>
              <a:rPr lang="en-US" sz="1600" dirty="0">
                <a:latin typeface="Bookman Old Style"/>
                <a:ea typeface="Bookman Old Style"/>
                <a:cs typeface="Bookman Old Style"/>
                <a:sym typeface="Bookman Old Style"/>
              </a:rPr>
              <a:t>, qui </a:t>
            </a:r>
            <a:r>
              <a:rPr lang="en-US" sz="1600" dirty="0" err="1">
                <a:latin typeface="Bookman Old Style"/>
                <a:ea typeface="Bookman Old Style"/>
                <a:cs typeface="Bookman Old Style"/>
                <a:sym typeface="Bookman Old Style"/>
              </a:rPr>
              <a:t>constitueront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alors</a:t>
            </a:r>
            <a:r>
              <a:rPr lang="en-US" sz="1600" dirty="0">
                <a:latin typeface="Bookman Old Style"/>
                <a:ea typeface="Bookman Old Style"/>
                <a:cs typeface="Bookman Old Style"/>
                <a:sym typeface="Bookman Old Style"/>
              </a:rPr>
              <a:t> la base de </a:t>
            </a:r>
            <a:r>
              <a:rPr lang="en-US" sz="1600" dirty="0" err="1">
                <a:latin typeface="Bookman Old Style"/>
                <a:ea typeface="Bookman Old Style"/>
                <a:cs typeface="Bookman Old Style"/>
                <a:sym typeface="Bookman Old Style"/>
              </a:rPr>
              <a:t>l'examen</a:t>
            </a:r>
            <a:r>
              <a:rPr lang="en-US" sz="1600" dirty="0">
                <a:latin typeface="Bookman Old Style"/>
                <a:ea typeface="Bookman Old Style"/>
                <a:cs typeface="Bookman Old Style"/>
                <a:sym typeface="Bookman Old Style"/>
              </a:rPr>
              <a:t> des audits et </a:t>
            </a:r>
            <a:r>
              <a:rPr lang="en-US" sz="1600" dirty="0" err="1">
                <a:latin typeface="Bookman Old Style"/>
                <a:ea typeface="Bookman Old Style"/>
                <a:cs typeface="Bookman Old Style"/>
                <a:sym typeface="Bookman Old Style"/>
              </a:rPr>
              <a:t>serviront</a:t>
            </a:r>
            <a:r>
              <a:rPr lang="en-US" sz="1600" dirty="0">
                <a:latin typeface="Bookman Old Style"/>
                <a:ea typeface="Bookman Old Style"/>
                <a:cs typeface="Bookman Old Style"/>
                <a:sym typeface="Bookman Old Style"/>
              </a:rPr>
              <a:t> de guide pour les structures </a:t>
            </a:r>
            <a:r>
              <a:rPr lang="en-US" sz="1600" dirty="0" err="1">
                <a:latin typeface="Bookman Old Style"/>
                <a:ea typeface="Bookman Old Style"/>
                <a:cs typeface="Bookman Old Style"/>
                <a:sym typeface="Bookman Old Style"/>
              </a:rPr>
              <a:t>régionales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respectivement</a:t>
            </a:r>
            <a:r>
              <a:rPr lang="en-US" sz="1600" dirty="0">
                <a:latin typeface="Bookman Old Style"/>
                <a:ea typeface="Bookman Old Style"/>
                <a:cs typeface="Bookman Old Style"/>
                <a:sym typeface="Bookman Old Style"/>
              </a:rPr>
              <a:t>.</a:t>
            </a:r>
            <a:endParaRPr dirty="0"/>
          </a:p>
          <a:p>
            <a:pPr marL="107950" lvl="0" indent="0" algn="just" rtl="0">
              <a:lnSpc>
                <a:spcPct val="105000"/>
              </a:lnSpc>
              <a:spcBef>
                <a:spcPts val="900"/>
              </a:spcBef>
              <a:spcAft>
                <a:spcPts val="0"/>
              </a:spcAft>
              <a:buSzPts val="1088"/>
              <a:buFont typeface="Noto Sans Symbols"/>
              <a:buNone/>
            </a:pPr>
            <a:r>
              <a:rPr lang="en-US" sz="1600" dirty="0">
                <a:latin typeface="Bookman Old Style"/>
                <a:ea typeface="Bookman Old Style"/>
                <a:cs typeface="Bookman Old Style"/>
                <a:sym typeface="Bookman Old Style"/>
              </a:rPr>
              <a:t>8. Que la </a:t>
            </a:r>
            <a:r>
              <a:rPr lang="en-US" sz="1600" dirty="0" err="1">
                <a:latin typeface="Bookman Old Style"/>
                <a:ea typeface="Bookman Old Style"/>
                <a:cs typeface="Bookman Old Style"/>
                <a:sym typeface="Bookman Old Style"/>
              </a:rPr>
              <a:t>réunion</a:t>
            </a:r>
            <a:r>
              <a:rPr lang="en-US" sz="1600" dirty="0">
                <a:latin typeface="Bookman Old Style"/>
                <a:ea typeface="Bookman Old Style"/>
                <a:cs typeface="Bookman Old Style"/>
                <a:sym typeface="Bookman Old Style"/>
              </a:rPr>
              <a:t> des DG envisage de </a:t>
            </a:r>
            <a:r>
              <a:rPr lang="en-US" sz="1600" dirty="0" err="1">
                <a:latin typeface="Bookman Old Style"/>
                <a:ea typeface="Bookman Old Style"/>
                <a:cs typeface="Bookman Old Style"/>
                <a:sym typeface="Bookman Old Style"/>
              </a:rPr>
              <a:t>sensibiliser</a:t>
            </a:r>
            <a:r>
              <a:rPr lang="en-US" sz="1600" dirty="0">
                <a:latin typeface="Bookman Old Style"/>
                <a:ea typeface="Bookman Old Style"/>
                <a:cs typeface="Bookman Old Style"/>
                <a:sym typeface="Bookman Old Style"/>
              </a:rPr>
              <a:t> les pays </a:t>
            </a:r>
            <a:r>
              <a:rPr lang="en-US" sz="1600" dirty="0" err="1">
                <a:latin typeface="Bookman Old Style"/>
                <a:ea typeface="Bookman Old Style"/>
                <a:cs typeface="Bookman Old Style"/>
                <a:sym typeface="Bookman Old Style"/>
              </a:rPr>
              <a:t>membres</a:t>
            </a:r>
            <a:r>
              <a:rPr lang="en-US" sz="1600" dirty="0">
                <a:latin typeface="Bookman Old Style"/>
                <a:ea typeface="Bookman Old Style"/>
                <a:cs typeface="Bookman Old Style"/>
                <a:sym typeface="Bookman Old Style"/>
              </a:rPr>
              <a:t> à </a:t>
            </a:r>
            <a:r>
              <a:rPr lang="en-US" sz="1600" dirty="0" err="1">
                <a:latin typeface="Bookman Old Style"/>
                <a:ea typeface="Bookman Old Style"/>
                <a:cs typeface="Bookman Old Style"/>
                <a:sym typeface="Bookman Old Style"/>
              </a:rPr>
              <a:t>l'utilisation</a:t>
            </a:r>
            <a:r>
              <a:rPr lang="en-US" sz="1600" dirty="0">
                <a:latin typeface="Bookman Old Style"/>
                <a:ea typeface="Bookman Old Style"/>
                <a:cs typeface="Bookman Old Style"/>
                <a:sym typeface="Bookman Old Style"/>
              </a:rPr>
              <a:t> des </a:t>
            </a:r>
            <a:r>
              <a:rPr lang="en-US" sz="1600" dirty="0" err="1">
                <a:latin typeface="Bookman Old Style"/>
                <a:ea typeface="Bookman Old Style"/>
                <a:cs typeface="Bookman Old Style"/>
                <a:sym typeface="Bookman Old Style"/>
              </a:rPr>
              <a:t>centres</a:t>
            </a:r>
            <a:r>
              <a:rPr lang="en-US" sz="1600" dirty="0">
                <a:latin typeface="Bookman Old Style"/>
                <a:ea typeface="Bookman Old Style"/>
                <a:cs typeface="Bookman Old Style"/>
                <a:sym typeface="Bookman Old Style"/>
              </a:rPr>
              <a:t> de formation.</a:t>
            </a:r>
            <a:endParaRPr dirty="0"/>
          </a:p>
          <a:p>
            <a:pPr marL="107950" lvl="0" indent="0" algn="l" rtl="0">
              <a:spcBef>
                <a:spcPts val="400"/>
              </a:spcBef>
              <a:spcAft>
                <a:spcPts val="0"/>
              </a:spcAft>
              <a:buSzPts val="1224"/>
              <a:buFont typeface="Noto Sans Symbols"/>
              <a:buNone/>
            </a:pPr>
            <a:endParaRPr sz="1800" dirty="0">
              <a:latin typeface="Bookman Old Style"/>
              <a:ea typeface="Bookman Old Style"/>
              <a:cs typeface="Bookman Old Style"/>
              <a:sym typeface="Bookman Old Style"/>
            </a:endParaRPr>
          </a:p>
          <a:p>
            <a:pPr marL="107950" lvl="0" indent="0" algn="l" rtl="0">
              <a:spcBef>
                <a:spcPts val="400"/>
              </a:spcBef>
              <a:spcAft>
                <a:spcPts val="0"/>
              </a:spcAft>
              <a:buSzPts val="1224"/>
              <a:buNone/>
            </a:pPr>
            <a:endParaRPr sz="1800" dirty="0">
              <a:latin typeface="Bookman Old Style"/>
              <a:ea typeface="Bookman Old Style"/>
              <a:cs typeface="Bookman Old Style"/>
              <a:sym typeface="Bookman Old Style"/>
            </a:endParaRPr>
          </a:p>
          <a:p>
            <a:pPr marL="107950" lvl="0" indent="0" algn="l" rtl="0">
              <a:spcBef>
                <a:spcPts val="400"/>
              </a:spcBef>
              <a:spcAft>
                <a:spcPts val="0"/>
              </a:spcAft>
              <a:buSzPts val="1224"/>
              <a:buFont typeface="Noto Sans Symbols"/>
              <a:buNone/>
            </a:pPr>
            <a:endParaRPr sz="1800" dirty="0">
              <a:latin typeface="Bookman Old Style"/>
              <a:ea typeface="Bookman Old Style"/>
              <a:cs typeface="Bookman Old Style"/>
              <a:sym typeface="Bookman Old Style"/>
            </a:endParaRPr>
          </a:p>
          <a:p>
            <a:pPr marL="107950" lvl="0" indent="0" algn="l" rtl="0">
              <a:spcBef>
                <a:spcPts val="400"/>
              </a:spcBef>
              <a:spcAft>
                <a:spcPts val="0"/>
              </a:spcAft>
              <a:buSzPts val="1904"/>
              <a:buNone/>
            </a:pPr>
            <a:endParaRPr sz="2800" dirty="0"/>
          </a:p>
          <a:p>
            <a:pPr marL="107950" lvl="0" indent="0" algn="l" rtl="0">
              <a:spcBef>
                <a:spcPts val="400"/>
              </a:spcBef>
              <a:spcAft>
                <a:spcPts val="0"/>
              </a:spcAft>
              <a:buSzPts val="1904"/>
              <a:buFont typeface="Noto Sans Symbols"/>
              <a:buNone/>
            </a:pPr>
            <a:endParaRPr sz="2800" dirty="0"/>
          </a:p>
        </p:txBody>
      </p:sp>
      <p:pic>
        <p:nvPicPr>
          <p:cNvPr id="356" name="Google Shape;356;p29"/>
          <p:cNvPicPr preferRelativeResize="0"/>
          <p:nvPr/>
        </p:nvPicPr>
        <p:blipFill rotWithShape="1">
          <a:blip r:embed="rId3">
            <a:alphaModFix/>
          </a:blip>
          <a:srcRect/>
          <a:stretch/>
        </p:blipFill>
        <p:spPr>
          <a:xfrm>
            <a:off x="323850" y="404813"/>
            <a:ext cx="1008063" cy="647700"/>
          </a:xfrm>
          <a:prstGeom prst="rect">
            <a:avLst/>
          </a:prstGeom>
          <a:noFill/>
          <a:ln>
            <a:noFill/>
          </a:ln>
        </p:spPr>
      </p:pic>
      <p:sp>
        <p:nvSpPr>
          <p:cNvPr id="357" name="Google Shape;357;p29"/>
          <p:cNvSpPr txBox="1">
            <a:spLocks noGrp="1"/>
          </p:cNvSpPr>
          <p:nvPr>
            <p:ph type="title"/>
          </p:nvPr>
        </p:nvSpPr>
        <p:spPr>
          <a:xfrm>
            <a:off x="142876" y="188640"/>
            <a:ext cx="8533580" cy="100811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1400" b="0" dirty="0">
                <a:solidFill>
                  <a:schemeClr val="dk1"/>
                </a:solidFill>
                <a:latin typeface="Gill Sans"/>
                <a:ea typeface="Gill Sans"/>
                <a:cs typeface="Gill Sans"/>
                <a:sym typeface="Gill Sans"/>
              </a:rPr>
              <a:t>                                                                                                 2022 Rapport du </a:t>
            </a:r>
            <a:r>
              <a:rPr lang="en-US" sz="1400" b="0" dirty="0" err="1">
                <a:solidFill>
                  <a:schemeClr val="dk1"/>
                </a:solidFill>
                <a:latin typeface="Gill Sans"/>
                <a:ea typeface="Gill Sans"/>
                <a:cs typeface="Gill Sans"/>
                <a:sym typeface="Gill Sans"/>
              </a:rPr>
              <a:t>Comité</a:t>
            </a:r>
            <a:r>
              <a:rPr lang="en-US" sz="1400" b="0" dirty="0">
                <a:solidFill>
                  <a:schemeClr val="dk1"/>
                </a:solidFill>
                <a:latin typeface="Gill Sans"/>
                <a:ea typeface="Gill Sans"/>
                <a:cs typeface="Gill Sans"/>
                <a:sym typeface="Gill Sans"/>
              </a:rPr>
              <a:t> </a:t>
            </a:r>
            <a:r>
              <a:rPr lang="en-US" sz="1400" b="0" dirty="0" err="1">
                <a:solidFill>
                  <a:schemeClr val="dk1"/>
                </a:solidFill>
                <a:latin typeface="Gill Sans"/>
                <a:ea typeface="Gill Sans"/>
                <a:cs typeface="Gill Sans"/>
                <a:sym typeface="Gill Sans"/>
              </a:rPr>
              <a:t>d'audit</a:t>
            </a:r>
            <a:r>
              <a:rPr lang="en-US" sz="1400" b="0" dirty="0">
                <a:solidFill>
                  <a:schemeClr val="dk1"/>
                </a:solidFill>
                <a:latin typeface="Gill Sans"/>
                <a:ea typeface="Gill Sans"/>
                <a:cs typeface="Gill Sans"/>
                <a:sym typeface="Gill Sans"/>
              </a:rPr>
              <a:t> de </a:t>
            </a:r>
            <a:r>
              <a:rPr lang="en-US" sz="1400" b="0" dirty="0" err="1">
                <a:solidFill>
                  <a:schemeClr val="dk1"/>
                </a:solidFill>
                <a:latin typeface="Gill Sans"/>
                <a:ea typeface="Gill Sans"/>
                <a:cs typeface="Gill Sans"/>
                <a:sym typeface="Gill Sans"/>
              </a:rPr>
              <a:t>l'OMD</a:t>
            </a:r>
            <a:r>
              <a:rPr lang="en-US" sz="1400" b="0" dirty="0">
                <a:solidFill>
                  <a:schemeClr val="dk1"/>
                </a:solidFill>
                <a:latin typeface="Gill Sans"/>
                <a:ea typeface="Gill Sans"/>
                <a:cs typeface="Gill Sans"/>
                <a:sym typeface="Gill Sans"/>
              </a:rPr>
              <a:t>-AOC</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0"/>
          <p:cNvSpPr txBox="1">
            <a:spLocks noGrp="1"/>
          </p:cNvSpPr>
          <p:nvPr>
            <p:ph type="body" idx="1"/>
          </p:nvPr>
        </p:nvSpPr>
        <p:spPr>
          <a:xfrm>
            <a:off x="142875" y="1052513"/>
            <a:ext cx="8532813" cy="720725"/>
          </a:xfrm>
          <a:prstGeom prst="rect">
            <a:avLst/>
          </a:prstGeom>
          <a:noFill/>
          <a:ln>
            <a:noFill/>
          </a:ln>
        </p:spPr>
        <p:txBody>
          <a:bodyPr spcFirstLastPara="1" wrap="square" lIns="91425" tIns="45700" rIns="91425" bIns="45700" anchor="t" anchorCtr="0">
            <a:noAutofit/>
          </a:bodyPr>
          <a:lstStyle/>
          <a:p>
            <a:pPr marL="107950" lvl="0" indent="0" algn="l" rtl="0">
              <a:lnSpc>
                <a:spcPct val="150000"/>
              </a:lnSpc>
              <a:spcBef>
                <a:spcPts val="0"/>
              </a:spcBef>
              <a:spcAft>
                <a:spcPts val="0"/>
              </a:spcAft>
              <a:buSzPts val="1224"/>
              <a:buFont typeface="Noto Sans Symbols"/>
              <a:buNone/>
            </a:pPr>
            <a:r>
              <a:rPr lang="en-US" sz="1800" b="1" dirty="0">
                <a:latin typeface="Times New Roman"/>
                <a:ea typeface="Times New Roman"/>
                <a:cs typeface="Times New Roman"/>
                <a:sym typeface="Times New Roman"/>
              </a:rPr>
              <a:t>RECOMMANDATIONS SUITE :</a:t>
            </a:r>
            <a:endParaRPr dirty="0"/>
          </a:p>
          <a:p>
            <a:pPr marL="107950" lvl="0" indent="0" algn="l" rtl="0">
              <a:spcBef>
                <a:spcPts val="400"/>
              </a:spcBef>
              <a:spcAft>
                <a:spcPts val="0"/>
              </a:spcAft>
              <a:buSzPts val="1224"/>
              <a:buFont typeface="Noto Sans Symbols"/>
              <a:buNone/>
            </a:pPr>
            <a:endParaRPr sz="1800" dirty="0">
              <a:latin typeface="Bookman Old Style"/>
              <a:ea typeface="Bookman Old Style"/>
              <a:cs typeface="Bookman Old Style"/>
              <a:sym typeface="Bookman Old Style"/>
            </a:endParaRPr>
          </a:p>
          <a:p>
            <a:pPr marL="107950" lvl="0" indent="0" algn="just" rtl="0">
              <a:lnSpc>
                <a:spcPct val="105000"/>
              </a:lnSpc>
              <a:spcBef>
                <a:spcPts val="900"/>
              </a:spcBef>
              <a:spcAft>
                <a:spcPts val="0"/>
              </a:spcAft>
              <a:buSzPts val="1088"/>
              <a:buFont typeface="Noto Sans Symbols"/>
              <a:buNone/>
            </a:pPr>
            <a:r>
              <a:rPr lang="en-US" sz="1600" dirty="0">
                <a:latin typeface="Bookman Old Style"/>
                <a:ea typeface="Bookman Old Style"/>
                <a:cs typeface="Bookman Old Style"/>
                <a:sym typeface="Bookman Old Style"/>
              </a:rPr>
              <a:t>9. Que la </a:t>
            </a:r>
            <a:r>
              <a:rPr lang="en-US" sz="1600" dirty="0" err="1">
                <a:latin typeface="Bookman Old Style"/>
                <a:ea typeface="Bookman Old Style"/>
                <a:cs typeface="Bookman Old Style"/>
                <a:sym typeface="Bookman Old Style"/>
              </a:rPr>
              <a:t>stratégie</a:t>
            </a:r>
            <a:r>
              <a:rPr lang="en-US" sz="1600" dirty="0">
                <a:latin typeface="Bookman Old Style"/>
                <a:ea typeface="Bookman Old Style"/>
                <a:cs typeface="Bookman Old Style"/>
                <a:sym typeface="Bookman Old Style"/>
              </a:rPr>
              <a:t> de formation </a:t>
            </a:r>
            <a:r>
              <a:rPr lang="en-US" sz="1600" dirty="0" err="1">
                <a:latin typeface="Bookman Old Style"/>
                <a:ea typeface="Bookman Old Style"/>
                <a:cs typeface="Bookman Old Style"/>
                <a:sym typeface="Bookman Old Style"/>
              </a:rPr>
              <a:t>régionale</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élaborée</a:t>
            </a:r>
            <a:r>
              <a:rPr lang="en-US" sz="1600" dirty="0">
                <a:latin typeface="Bookman Old Style"/>
                <a:ea typeface="Bookman Old Style"/>
                <a:cs typeface="Bookman Old Style"/>
                <a:sym typeface="Bookman Old Style"/>
              </a:rPr>
              <a:t> par les </a:t>
            </a:r>
            <a:r>
              <a:rPr lang="en-US" sz="1600" dirty="0" err="1">
                <a:latin typeface="Bookman Old Style"/>
                <a:ea typeface="Bookman Old Style"/>
                <a:cs typeface="Bookman Old Style"/>
                <a:sym typeface="Bookman Old Style"/>
              </a:rPr>
              <a:t>centres</a:t>
            </a:r>
            <a:r>
              <a:rPr lang="en-US" sz="1600" dirty="0">
                <a:latin typeface="Bookman Old Style"/>
                <a:ea typeface="Bookman Old Style"/>
                <a:cs typeface="Bookman Old Style"/>
                <a:sym typeface="Bookman Old Style"/>
              </a:rPr>
              <a:t> de formation </a:t>
            </a:r>
            <a:r>
              <a:rPr lang="en-US" sz="1600" dirty="0" err="1">
                <a:latin typeface="Bookman Old Style"/>
                <a:ea typeface="Bookman Old Style"/>
                <a:cs typeface="Bookman Old Style"/>
                <a:sym typeface="Bookman Old Style"/>
              </a:rPr>
              <a:t>régionaux</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en</a:t>
            </a:r>
            <a:r>
              <a:rPr lang="en-US" sz="1600" dirty="0">
                <a:latin typeface="Bookman Old Style"/>
                <a:ea typeface="Bookman Old Style"/>
                <a:cs typeface="Bookman Old Style"/>
                <a:sym typeface="Bookman Old Style"/>
              </a:rPr>
              <a:t> collaboration avec le </a:t>
            </a:r>
            <a:r>
              <a:rPr lang="en-US" sz="1600" dirty="0" err="1">
                <a:latin typeface="Bookman Old Style"/>
                <a:ea typeface="Bookman Old Style"/>
                <a:cs typeface="Bookman Old Style"/>
                <a:sym typeface="Bookman Old Style"/>
              </a:rPr>
              <a:t>renforcement</a:t>
            </a:r>
            <a:r>
              <a:rPr lang="en-US" sz="1600" dirty="0">
                <a:latin typeface="Bookman Old Style"/>
                <a:ea typeface="Bookman Old Style"/>
                <a:cs typeface="Bookman Old Style"/>
                <a:sym typeface="Bookman Old Style"/>
              </a:rPr>
              <a:t> des </a:t>
            </a:r>
            <a:r>
              <a:rPr lang="en-US" sz="1600" dirty="0" err="1">
                <a:latin typeface="Bookman Old Style"/>
                <a:ea typeface="Bookman Old Style"/>
                <a:cs typeface="Bookman Old Style"/>
                <a:sym typeface="Bookman Old Style"/>
              </a:rPr>
              <a:t>capacités</a:t>
            </a:r>
            <a:r>
              <a:rPr lang="en-US" sz="1600" dirty="0">
                <a:latin typeface="Bookman Old Style"/>
                <a:ea typeface="Bookman Old Style"/>
                <a:cs typeface="Bookman Old Style"/>
                <a:sym typeface="Bookman Old Style"/>
              </a:rPr>
              <a:t> de </a:t>
            </a:r>
            <a:r>
              <a:rPr lang="en-US" sz="1600" dirty="0" err="1">
                <a:latin typeface="Bookman Old Style"/>
                <a:ea typeface="Bookman Old Style"/>
                <a:cs typeface="Bookman Old Style"/>
                <a:sym typeface="Bookman Old Style"/>
              </a:rPr>
              <a:t>l'OMD</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soit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prise</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en</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compte</a:t>
            </a:r>
            <a:r>
              <a:rPr lang="en-US" sz="1600" dirty="0">
                <a:latin typeface="Bookman Old Style"/>
                <a:ea typeface="Bookman Old Style"/>
                <a:cs typeface="Bookman Old Style"/>
                <a:sym typeface="Bookman Old Style"/>
              </a:rPr>
              <a:t> pour le </a:t>
            </a:r>
            <a:r>
              <a:rPr lang="en-US" sz="1600" dirty="0" err="1">
                <a:latin typeface="Bookman Old Style"/>
                <a:ea typeface="Bookman Old Style"/>
                <a:cs typeface="Bookman Old Style"/>
                <a:sym typeface="Bookman Old Style"/>
              </a:rPr>
              <a:t>financement</a:t>
            </a:r>
            <a:r>
              <a:rPr lang="en-US" sz="1600" dirty="0">
                <a:latin typeface="Bookman Old Style"/>
                <a:ea typeface="Bookman Old Style"/>
                <a:cs typeface="Bookman Old Style"/>
                <a:sym typeface="Bookman Old Style"/>
              </a:rPr>
              <a:t> par les DG dans un effort </a:t>
            </a:r>
            <a:r>
              <a:rPr lang="en-US" sz="1600" dirty="0" err="1">
                <a:latin typeface="Bookman Old Style"/>
                <a:ea typeface="Bookman Old Style"/>
                <a:cs typeface="Bookman Old Style"/>
                <a:sym typeface="Bookman Old Style"/>
              </a:rPr>
              <a:t>visant</a:t>
            </a:r>
            <a:r>
              <a:rPr lang="en-US" sz="1600" dirty="0">
                <a:latin typeface="Bookman Old Style"/>
                <a:ea typeface="Bookman Old Style"/>
                <a:cs typeface="Bookman Old Style"/>
                <a:sym typeface="Bookman Old Style"/>
              </a:rPr>
              <a:t> à </a:t>
            </a:r>
            <a:r>
              <a:rPr lang="en-US" sz="1600" dirty="0" err="1">
                <a:latin typeface="Bookman Old Style"/>
                <a:ea typeface="Bookman Old Style"/>
                <a:cs typeface="Bookman Old Style"/>
                <a:sym typeface="Bookman Old Style"/>
              </a:rPr>
              <a:t>combler</a:t>
            </a:r>
            <a:r>
              <a:rPr lang="en-US" sz="1600" dirty="0">
                <a:latin typeface="Bookman Old Style"/>
                <a:ea typeface="Bookman Old Style"/>
                <a:cs typeface="Bookman Old Style"/>
                <a:sym typeface="Bookman Old Style"/>
              </a:rPr>
              <a:t> le manque de </a:t>
            </a:r>
            <a:r>
              <a:rPr lang="en-US" sz="1600" dirty="0" err="1">
                <a:latin typeface="Bookman Old Style"/>
                <a:ea typeface="Bookman Old Style"/>
                <a:cs typeface="Bookman Old Style"/>
                <a:sym typeface="Bookman Old Style"/>
              </a:rPr>
              <a:t>capacités</a:t>
            </a:r>
            <a:r>
              <a:rPr lang="en-US" sz="1600" dirty="0">
                <a:latin typeface="Bookman Old Style"/>
                <a:ea typeface="Bookman Old Style"/>
                <a:cs typeface="Bookman Old Style"/>
                <a:sym typeface="Bookman Old Style"/>
              </a:rPr>
              <a:t> et à assurer le </a:t>
            </a:r>
            <a:r>
              <a:rPr lang="en-US" sz="1600" dirty="0" err="1">
                <a:latin typeface="Bookman Old Style"/>
                <a:ea typeface="Bookman Old Style"/>
                <a:cs typeface="Bookman Old Style"/>
                <a:sym typeface="Bookman Old Style"/>
              </a:rPr>
              <a:t>développement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professionnel</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continu</a:t>
            </a:r>
            <a:r>
              <a:rPr lang="en-US" sz="1600" dirty="0">
                <a:latin typeface="Bookman Old Style"/>
                <a:ea typeface="Bookman Old Style"/>
                <a:cs typeface="Bookman Old Style"/>
                <a:sym typeface="Bookman Old Style"/>
              </a:rPr>
              <a:t> des agents des douanes des pays </a:t>
            </a:r>
            <a:r>
              <a:rPr lang="en-US" sz="1600" dirty="0" err="1">
                <a:latin typeface="Bookman Old Style"/>
                <a:ea typeface="Bookman Old Style"/>
                <a:cs typeface="Bookman Old Style"/>
                <a:sym typeface="Bookman Old Style"/>
              </a:rPr>
              <a:t>membres</a:t>
            </a:r>
            <a:r>
              <a:rPr lang="en-US" sz="1600" dirty="0">
                <a:latin typeface="Bookman Old Style"/>
                <a:ea typeface="Bookman Old Style"/>
                <a:cs typeface="Bookman Old Style"/>
                <a:sym typeface="Bookman Old Style"/>
              </a:rPr>
              <a:t>.</a:t>
            </a:r>
            <a:endParaRPr dirty="0"/>
          </a:p>
          <a:p>
            <a:pPr marL="107950" lvl="0" indent="0" algn="just" rtl="0">
              <a:lnSpc>
                <a:spcPct val="105000"/>
              </a:lnSpc>
              <a:spcBef>
                <a:spcPts val="900"/>
              </a:spcBef>
              <a:spcAft>
                <a:spcPts val="0"/>
              </a:spcAft>
              <a:buSzPts val="1088"/>
              <a:buFont typeface="Noto Sans Symbols"/>
              <a:buNone/>
            </a:pPr>
            <a:r>
              <a:rPr lang="en-US" sz="1600" dirty="0">
                <a:latin typeface="Bookman Old Style"/>
                <a:ea typeface="Bookman Old Style"/>
                <a:cs typeface="Bookman Old Style"/>
                <a:sym typeface="Bookman Old Style"/>
              </a:rPr>
              <a:t>10. Les DG </a:t>
            </a:r>
            <a:r>
              <a:rPr lang="en-US" sz="1600" dirty="0" err="1">
                <a:latin typeface="Bookman Old Style"/>
                <a:ea typeface="Bookman Old Style"/>
                <a:cs typeface="Bookman Old Style"/>
                <a:sym typeface="Bookman Old Style"/>
              </a:rPr>
              <a:t>donnent</a:t>
            </a:r>
            <a:r>
              <a:rPr lang="en-US" sz="1600" dirty="0">
                <a:latin typeface="Bookman Old Style"/>
                <a:ea typeface="Bookman Old Style"/>
                <a:cs typeface="Bookman Old Style"/>
                <a:sym typeface="Bookman Old Style"/>
              </a:rPr>
              <a:t> un </a:t>
            </a:r>
            <a:r>
              <a:rPr lang="en-US" sz="1600" dirty="0" err="1">
                <a:latin typeface="Bookman Old Style"/>
                <a:ea typeface="Bookman Old Style"/>
                <a:cs typeface="Bookman Old Style"/>
                <a:sym typeface="Bookman Old Style"/>
              </a:rPr>
              <a:t>mandat</a:t>
            </a:r>
            <a:r>
              <a:rPr lang="en-US" sz="1600" dirty="0">
                <a:latin typeface="Bookman Old Style"/>
                <a:ea typeface="Bookman Old Style"/>
                <a:cs typeface="Bookman Old Style"/>
                <a:sym typeface="Bookman Old Style"/>
              </a:rPr>
              <a:t> direct au </a:t>
            </a:r>
            <a:r>
              <a:rPr lang="en-US" sz="1600" dirty="0" err="1">
                <a:latin typeface="Bookman Old Style"/>
                <a:ea typeface="Bookman Old Style"/>
                <a:cs typeface="Bookman Old Style"/>
                <a:sym typeface="Bookman Old Style"/>
              </a:rPr>
              <a:t>gestionnaire</a:t>
            </a:r>
            <a:r>
              <a:rPr lang="en-US" sz="1600" dirty="0">
                <a:latin typeface="Bookman Old Style"/>
                <a:ea typeface="Bookman Old Style"/>
                <a:cs typeface="Bookman Old Style"/>
                <a:sym typeface="Bookman Old Style"/>
              </a:rPr>
              <a:t> du fonds pour </a:t>
            </a:r>
            <a:r>
              <a:rPr lang="en-US" sz="1600" dirty="0" err="1">
                <a:latin typeface="Bookman Old Style"/>
                <a:ea typeface="Bookman Old Style"/>
                <a:cs typeface="Bookman Old Style"/>
                <a:sym typeface="Bookman Old Style"/>
              </a:rPr>
              <a:t>qu'il</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agisse</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conformément</a:t>
            </a:r>
            <a:r>
              <a:rPr lang="en-US" sz="1600" dirty="0">
                <a:latin typeface="Bookman Old Style"/>
                <a:ea typeface="Bookman Old Style"/>
                <a:cs typeface="Bookman Old Style"/>
                <a:sym typeface="Bookman Old Style"/>
              </a:rPr>
              <a:t> à la </a:t>
            </a:r>
            <a:r>
              <a:rPr lang="en-US" sz="1600" dirty="0" err="1">
                <a:latin typeface="Bookman Old Style"/>
                <a:ea typeface="Bookman Old Style"/>
                <a:cs typeface="Bookman Old Style"/>
                <a:sym typeface="Bookman Old Style"/>
              </a:rPr>
              <a:t>procédure</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définie</a:t>
            </a:r>
            <a:r>
              <a:rPr lang="en-US" sz="1600" dirty="0">
                <a:latin typeface="Bookman Old Style"/>
                <a:ea typeface="Bookman Old Style"/>
                <a:cs typeface="Bookman Old Style"/>
                <a:sym typeface="Bookman Old Style"/>
              </a:rPr>
              <a:t> dans le mode </a:t>
            </a:r>
            <a:r>
              <a:rPr lang="en-US" sz="1600" dirty="0" err="1">
                <a:latin typeface="Bookman Old Style"/>
                <a:ea typeface="Bookman Old Style"/>
                <a:cs typeface="Bookman Old Style"/>
                <a:sym typeface="Bookman Old Style"/>
              </a:rPr>
              <a:t>opératoire</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normalisé</a:t>
            </a:r>
            <a:r>
              <a:rPr lang="en-US" sz="1600" dirty="0">
                <a:latin typeface="Bookman Old Style"/>
                <a:ea typeface="Bookman Old Style"/>
                <a:cs typeface="Bookman Old Style"/>
                <a:sym typeface="Bookman Old Style"/>
              </a:rPr>
              <a:t> pour le bureau du </a:t>
            </a:r>
            <a:r>
              <a:rPr lang="en-US" sz="1600" dirty="0" err="1">
                <a:latin typeface="Bookman Old Style"/>
                <a:ea typeface="Bookman Old Style"/>
                <a:cs typeface="Bookman Old Style"/>
                <a:sym typeface="Bookman Old Style"/>
              </a:rPr>
              <a:t>gestionnaire</a:t>
            </a:r>
            <a:r>
              <a:rPr lang="en-US" sz="1600" dirty="0">
                <a:latin typeface="Bookman Old Style"/>
                <a:ea typeface="Bookman Old Style"/>
                <a:cs typeface="Bookman Old Style"/>
                <a:sym typeface="Bookman Old Style"/>
              </a:rPr>
              <a:t> du fonds.</a:t>
            </a:r>
            <a:endParaRPr dirty="0"/>
          </a:p>
          <a:p>
            <a:pPr marL="107950" lvl="0" indent="0" algn="just" rtl="0">
              <a:lnSpc>
                <a:spcPct val="105000"/>
              </a:lnSpc>
              <a:spcBef>
                <a:spcPts val="900"/>
              </a:spcBef>
              <a:spcAft>
                <a:spcPts val="0"/>
              </a:spcAft>
              <a:buSzPts val="1088"/>
              <a:buFont typeface="Noto Sans Symbols"/>
              <a:buNone/>
            </a:pPr>
            <a:r>
              <a:rPr lang="en-US" sz="1600" dirty="0">
                <a:latin typeface="Bookman Old Style"/>
                <a:ea typeface="Bookman Old Style"/>
                <a:cs typeface="Bookman Old Style"/>
                <a:sym typeface="Bookman Old Style"/>
              </a:rPr>
              <a:t>11. </a:t>
            </a:r>
            <a:r>
              <a:rPr lang="en-US" sz="1600" dirty="0" err="1">
                <a:latin typeface="Bookman Old Style"/>
                <a:ea typeface="Bookman Old Style"/>
                <a:cs typeface="Bookman Old Style"/>
                <a:sym typeface="Bookman Old Style"/>
              </a:rPr>
              <a:t>Qu'il</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s'agisse</a:t>
            </a:r>
            <a:r>
              <a:rPr lang="en-US" sz="1600" dirty="0">
                <a:latin typeface="Bookman Old Style"/>
                <a:ea typeface="Bookman Old Style"/>
                <a:cs typeface="Bookman Old Style"/>
                <a:sym typeface="Bookman Old Style"/>
              </a:rPr>
              <a:t> d'un </a:t>
            </a:r>
            <a:r>
              <a:rPr lang="en-US" sz="1600" dirty="0" err="1">
                <a:latin typeface="Bookman Old Style"/>
                <a:ea typeface="Bookman Old Style"/>
                <a:cs typeface="Bookman Old Style"/>
                <a:sym typeface="Bookman Old Style"/>
              </a:rPr>
              <a:t>indicateur</a:t>
            </a:r>
            <a:r>
              <a:rPr lang="en-US" sz="1600" dirty="0">
                <a:latin typeface="Bookman Old Style"/>
                <a:ea typeface="Bookman Old Style"/>
                <a:cs typeface="Bookman Old Style"/>
                <a:sym typeface="Bookman Old Style"/>
              </a:rPr>
              <a:t> de performance </a:t>
            </a:r>
            <a:r>
              <a:rPr lang="en-US" sz="1600" dirty="0" err="1">
                <a:latin typeface="Bookman Old Style"/>
                <a:ea typeface="Bookman Old Style"/>
                <a:cs typeface="Bookman Old Style"/>
                <a:sym typeface="Bookman Old Style"/>
              </a:rPr>
              <a:t>majeur</a:t>
            </a:r>
            <a:r>
              <a:rPr lang="en-US" sz="1600" dirty="0">
                <a:latin typeface="Bookman Old Style"/>
                <a:ea typeface="Bookman Old Style"/>
                <a:cs typeface="Bookman Old Style"/>
                <a:sym typeface="Bookman Old Style"/>
              </a:rPr>
              <a:t> pour le bureau du </a:t>
            </a:r>
            <a:r>
              <a:rPr lang="en-US" sz="1600" dirty="0" err="1">
                <a:latin typeface="Bookman Old Style"/>
                <a:ea typeface="Bookman Old Style"/>
                <a:cs typeface="Bookman Old Style"/>
                <a:sym typeface="Bookman Old Style"/>
              </a:rPr>
              <a:t>gestionnaire</a:t>
            </a:r>
            <a:r>
              <a:rPr lang="en-US" sz="1600" dirty="0">
                <a:latin typeface="Bookman Old Style"/>
                <a:ea typeface="Bookman Old Style"/>
                <a:cs typeface="Bookman Old Style"/>
                <a:sym typeface="Bookman Old Style"/>
              </a:rPr>
              <a:t> du fonds.</a:t>
            </a:r>
            <a:endParaRPr dirty="0"/>
          </a:p>
          <a:p>
            <a:pPr marL="107950" lvl="0" indent="0" algn="just" rtl="0">
              <a:lnSpc>
                <a:spcPct val="105000"/>
              </a:lnSpc>
              <a:spcBef>
                <a:spcPts val="900"/>
              </a:spcBef>
              <a:spcAft>
                <a:spcPts val="0"/>
              </a:spcAft>
              <a:buSzPts val="1088"/>
              <a:buFont typeface="Noto Sans Symbols"/>
              <a:buNone/>
            </a:pPr>
            <a:r>
              <a:rPr lang="en-US" sz="1600" dirty="0">
                <a:latin typeface="Bookman Old Style"/>
                <a:ea typeface="Bookman Old Style"/>
                <a:cs typeface="Bookman Old Style"/>
                <a:sym typeface="Bookman Old Style"/>
              </a:rPr>
              <a:t>12. Que la </a:t>
            </a:r>
            <a:r>
              <a:rPr lang="en-US" sz="1600" dirty="0" err="1">
                <a:latin typeface="Bookman Old Style"/>
                <a:ea typeface="Bookman Old Style"/>
                <a:cs typeface="Bookman Old Style"/>
                <a:sym typeface="Bookman Old Style"/>
              </a:rPr>
              <a:t>vacance</a:t>
            </a:r>
            <a:r>
              <a:rPr lang="en-US" sz="1600" dirty="0">
                <a:latin typeface="Bookman Old Style"/>
                <a:ea typeface="Bookman Old Style"/>
                <a:cs typeface="Bookman Old Style"/>
                <a:sym typeface="Bookman Old Style"/>
              </a:rPr>
              <a:t> du poste au CFR de Brazzaville </a:t>
            </a:r>
            <a:r>
              <a:rPr lang="en-US" sz="1600" dirty="0" err="1">
                <a:latin typeface="Bookman Old Style"/>
                <a:ea typeface="Bookman Old Style"/>
                <a:cs typeface="Bookman Old Style"/>
                <a:sym typeface="Bookman Old Style"/>
              </a:rPr>
              <a:t>soit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examinée</a:t>
            </a:r>
            <a:r>
              <a:rPr lang="en-US" sz="1600" dirty="0">
                <a:latin typeface="Bookman Old Style"/>
                <a:ea typeface="Bookman Old Style"/>
                <a:cs typeface="Bookman Old Style"/>
                <a:sym typeface="Bookman Old Style"/>
              </a:rPr>
              <a:t> et que, le </a:t>
            </a:r>
            <a:r>
              <a:rPr lang="en-US" sz="1600" dirty="0" err="1">
                <a:latin typeface="Bookman Old Style"/>
                <a:ea typeface="Bookman Old Style"/>
                <a:cs typeface="Bookman Old Style"/>
                <a:sym typeface="Bookman Old Style"/>
              </a:rPr>
              <a:t>cas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échéant</a:t>
            </a:r>
            <a:r>
              <a:rPr lang="en-US" sz="1600" dirty="0">
                <a:latin typeface="Bookman Old Style"/>
                <a:ea typeface="Bookman Old Style"/>
                <a:cs typeface="Bookman Old Style"/>
                <a:sym typeface="Bookman Old Style"/>
              </a:rPr>
              <a:t>, les </a:t>
            </a:r>
            <a:r>
              <a:rPr lang="en-US" sz="1600" dirty="0" err="1">
                <a:latin typeface="Bookman Old Style"/>
                <a:ea typeface="Bookman Old Style"/>
                <a:cs typeface="Bookman Old Style"/>
                <a:sym typeface="Bookman Old Style"/>
              </a:rPr>
              <a:t>mesures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nécessaires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soient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prises</a:t>
            </a:r>
            <a:r>
              <a:rPr lang="en-US" sz="1600" dirty="0">
                <a:latin typeface="Bookman Old Style"/>
                <a:ea typeface="Bookman Old Style"/>
                <a:cs typeface="Bookman Old Style"/>
                <a:sym typeface="Bookman Old Style"/>
              </a:rPr>
              <a:t> pour assurer la </a:t>
            </a:r>
            <a:r>
              <a:rPr lang="en-US" sz="1600" dirty="0" err="1">
                <a:latin typeface="Bookman Old Style"/>
                <a:ea typeface="Bookman Old Style"/>
                <a:cs typeface="Bookman Old Style"/>
                <a:sym typeface="Bookman Old Style"/>
              </a:rPr>
              <a:t>séparation</a:t>
            </a:r>
            <a:r>
              <a:rPr lang="en-US" sz="1600" dirty="0">
                <a:latin typeface="Bookman Old Style"/>
                <a:ea typeface="Bookman Old Style"/>
                <a:cs typeface="Bookman Old Style"/>
                <a:sym typeface="Bookman Old Style"/>
              </a:rPr>
              <a:t> des </a:t>
            </a:r>
            <a:r>
              <a:rPr lang="en-US" sz="1600" dirty="0" err="1">
                <a:latin typeface="Bookman Old Style"/>
                <a:ea typeface="Bookman Old Style"/>
                <a:cs typeface="Bookman Old Style"/>
                <a:sym typeface="Bookman Old Style"/>
              </a:rPr>
              <a:t>fonctions</a:t>
            </a:r>
            <a:r>
              <a:rPr lang="en-US" sz="1600" dirty="0">
                <a:latin typeface="Bookman Old Style"/>
                <a:ea typeface="Bookman Old Style"/>
                <a:cs typeface="Bookman Old Style"/>
                <a:sym typeface="Bookman Old Style"/>
              </a:rPr>
              <a:t> et </a:t>
            </a:r>
            <a:r>
              <a:rPr lang="en-US" sz="1600" dirty="0" err="1">
                <a:latin typeface="Bookman Old Style"/>
                <a:ea typeface="Bookman Old Style"/>
                <a:cs typeface="Bookman Old Style"/>
                <a:sym typeface="Bookman Old Style"/>
              </a:rPr>
              <a:t>promouvoir</a:t>
            </a:r>
            <a:r>
              <a:rPr lang="en-US" sz="1600" dirty="0">
                <a:latin typeface="Bookman Old Style"/>
                <a:ea typeface="Bookman Old Style"/>
                <a:cs typeface="Bookman Old Style"/>
                <a:sym typeface="Bookman Old Style"/>
              </a:rPr>
              <a:t> la bonne </a:t>
            </a:r>
            <a:r>
              <a:rPr lang="en-US" sz="1600" dirty="0" err="1">
                <a:latin typeface="Bookman Old Style"/>
                <a:ea typeface="Bookman Old Style"/>
                <a:cs typeface="Bookman Old Style"/>
                <a:sym typeface="Bookman Old Style"/>
              </a:rPr>
              <a:t>gouvernance</a:t>
            </a:r>
            <a:r>
              <a:rPr lang="en-US" sz="1600" dirty="0">
                <a:latin typeface="Bookman Old Style"/>
                <a:ea typeface="Bookman Old Style"/>
                <a:cs typeface="Bookman Old Style"/>
                <a:sym typeface="Bookman Old Style"/>
              </a:rPr>
              <a:t>.</a:t>
            </a:r>
            <a:endParaRPr dirty="0"/>
          </a:p>
          <a:p>
            <a:pPr marL="107950" lvl="0" indent="0" algn="just" rtl="0">
              <a:lnSpc>
                <a:spcPct val="105000"/>
              </a:lnSpc>
              <a:spcBef>
                <a:spcPts val="900"/>
              </a:spcBef>
              <a:spcAft>
                <a:spcPts val="0"/>
              </a:spcAft>
              <a:buSzPts val="1088"/>
              <a:buFont typeface="Noto Sans Symbols"/>
              <a:buNone/>
            </a:pPr>
            <a:endParaRPr sz="1600" dirty="0">
              <a:latin typeface="Bookman Old Style"/>
              <a:ea typeface="Bookman Old Style"/>
              <a:cs typeface="Bookman Old Style"/>
              <a:sym typeface="Bookman Old Style"/>
            </a:endParaRPr>
          </a:p>
          <a:p>
            <a:pPr marL="107950" lvl="0" indent="0" algn="l" rtl="0">
              <a:spcBef>
                <a:spcPts val="400"/>
              </a:spcBef>
              <a:spcAft>
                <a:spcPts val="0"/>
              </a:spcAft>
              <a:buSzPts val="1224"/>
              <a:buFont typeface="Noto Sans Symbols"/>
              <a:buNone/>
            </a:pPr>
            <a:endParaRPr sz="1800" dirty="0">
              <a:latin typeface="Bookman Old Style"/>
              <a:ea typeface="Bookman Old Style"/>
              <a:cs typeface="Bookman Old Style"/>
              <a:sym typeface="Bookman Old Style"/>
            </a:endParaRPr>
          </a:p>
          <a:p>
            <a:pPr marL="107950" lvl="0" indent="0" algn="l" rtl="0">
              <a:spcBef>
                <a:spcPts val="400"/>
              </a:spcBef>
              <a:spcAft>
                <a:spcPts val="0"/>
              </a:spcAft>
              <a:buSzPts val="1224"/>
              <a:buNone/>
            </a:pPr>
            <a:endParaRPr sz="1800" dirty="0">
              <a:latin typeface="Bookman Old Style"/>
              <a:ea typeface="Bookman Old Style"/>
              <a:cs typeface="Bookman Old Style"/>
              <a:sym typeface="Bookman Old Style"/>
            </a:endParaRPr>
          </a:p>
          <a:p>
            <a:pPr marL="107950" lvl="0" indent="0" algn="l" rtl="0">
              <a:spcBef>
                <a:spcPts val="400"/>
              </a:spcBef>
              <a:spcAft>
                <a:spcPts val="0"/>
              </a:spcAft>
              <a:buSzPts val="1224"/>
              <a:buFont typeface="Noto Sans Symbols"/>
              <a:buNone/>
            </a:pPr>
            <a:endParaRPr sz="1800" dirty="0">
              <a:latin typeface="Bookman Old Style"/>
              <a:ea typeface="Bookman Old Style"/>
              <a:cs typeface="Bookman Old Style"/>
              <a:sym typeface="Bookman Old Style"/>
            </a:endParaRPr>
          </a:p>
          <a:p>
            <a:pPr marL="107950" lvl="0" indent="0" algn="l" rtl="0">
              <a:spcBef>
                <a:spcPts val="400"/>
              </a:spcBef>
              <a:spcAft>
                <a:spcPts val="0"/>
              </a:spcAft>
              <a:buSzPts val="1904"/>
              <a:buNone/>
            </a:pPr>
            <a:endParaRPr sz="2800" dirty="0"/>
          </a:p>
          <a:p>
            <a:pPr marL="107950" lvl="0" indent="0" algn="l" rtl="0">
              <a:spcBef>
                <a:spcPts val="400"/>
              </a:spcBef>
              <a:spcAft>
                <a:spcPts val="0"/>
              </a:spcAft>
              <a:buSzPts val="1904"/>
              <a:buFont typeface="Noto Sans Symbols"/>
              <a:buNone/>
            </a:pPr>
            <a:endParaRPr sz="2800" dirty="0"/>
          </a:p>
        </p:txBody>
      </p:sp>
      <p:pic>
        <p:nvPicPr>
          <p:cNvPr id="364" name="Google Shape;364;p30"/>
          <p:cNvPicPr preferRelativeResize="0"/>
          <p:nvPr/>
        </p:nvPicPr>
        <p:blipFill rotWithShape="1">
          <a:blip r:embed="rId3">
            <a:alphaModFix/>
          </a:blip>
          <a:srcRect/>
          <a:stretch/>
        </p:blipFill>
        <p:spPr>
          <a:xfrm>
            <a:off x="323850" y="404813"/>
            <a:ext cx="1008063" cy="647700"/>
          </a:xfrm>
          <a:prstGeom prst="rect">
            <a:avLst/>
          </a:prstGeom>
          <a:noFill/>
          <a:ln>
            <a:noFill/>
          </a:ln>
        </p:spPr>
      </p:pic>
      <p:sp>
        <p:nvSpPr>
          <p:cNvPr id="365" name="Google Shape;365;p30"/>
          <p:cNvSpPr txBox="1">
            <a:spLocks noGrp="1"/>
          </p:cNvSpPr>
          <p:nvPr>
            <p:ph type="title"/>
          </p:nvPr>
        </p:nvSpPr>
        <p:spPr>
          <a:xfrm>
            <a:off x="142876" y="188640"/>
            <a:ext cx="8533580" cy="1008112"/>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400" dirty="0"/>
              <a:t>2022 Rapport du </a:t>
            </a:r>
            <a:r>
              <a:rPr lang="en-US" sz="1400" dirty="0" err="1"/>
              <a:t>Comité</a:t>
            </a:r>
            <a:r>
              <a:rPr lang="en-US" sz="1400" dirty="0"/>
              <a:t> </a:t>
            </a:r>
            <a:r>
              <a:rPr lang="en-US" sz="1400" dirty="0" err="1"/>
              <a:t>d'audit</a:t>
            </a:r>
            <a:r>
              <a:rPr lang="en-US" sz="1400" dirty="0"/>
              <a:t> de </a:t>
            </a:r>
            <a:r>
              <a:rPr lang="en-US" sz="1400" dirty="0" err="1"/>
              <a:t>l'OMD</a:t>
            </a:r>
            <a:r>
              <a:rPr lang="en-US" sz="1400" dirty="0"/>
              <a:t>-AOC</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1"/>
          <p:cNvSpPr txBox="1">
            <a:spLocks noGrp="1"/>
          </p:cNvSpPr>
          <p:nvPr>
            <p:ph type="body" idx="1"/>
          </p:nvPr>
        </p:nvSpPr>
        <p:spPr>
          <a:xfrm>
            <a:off x="142875" y="1052513"/>
            <a:ext cx="8532813" cy="720725"/>
          </a:xfrm>
          <a:prstGeom prst="rect">
            <a:avLst/>
          </a:prstGeom>
          <a:noFill/>
          <a:ln>
            <a:noFill/>
          </a:ln>
        </p:spPr>
        <p:txBody>
          <a:bodyPr spcFirstLastPara="1" wrap="square" lIns="91425" tIns="45700" rIns="91425" bIns="45700" anchor="t" anchorCtr="0">
            <a:noAutofit/>
          </a:bodyPr>
          <a:lstStyle/>
          <a:p>
            <a:pPr marL="107950" lvl="0" indent="0" algn="l" rtl="0">
              <a:lnSpc>
                <a:spcPct val="150000"/>
              </a:lnSpc>
              <a:spcBef>
                <a:spcPts val="0"/>
              </a:spcBef>
              <a:spcAft>
                <a:spcPts val="0"/>
              </a:spcAft>
              <a:buSzPts val="1224"/>
              <a:buFont typeface="Noto Sans Symbols"/>
              <a:buNone/>
            </a:pPr>
            <a:r>
              <a:rPr lang="en-US" sz="1800" b="1" dirty="0">
                <a:latin typeface="Times New Roman"/>
                <a:ea typeface="Times New Roman"/>
                <a:cs typeface="Times New Roman"/>
                <a:sym typeface="Times New Roman"/>
              </a:rPr>
              <a:t>RECOMMANDATIONS :</a:t>
            </a:r>
            <a:endParaRPr dirty="0"/>
          </a:p>
          <a:p>
            <a:pPr marL="107950" lvl="0" indent="0" algn="l" rtl="0">
              <a:spcBef>
                <a:spcPts val="400"/>
              </a:spcBef>
              <a:spcAft>
                <a:spcPts val="0"/>
              </a:spcAft>
              <a:buSzPts val="1224"/>
              <a:buFont typeface="Noto Sans Symbols"/>
              <a:buNone/>
            </a:pPr>
            <a:endParaRPr sz="1800" dirty="0">
              <a:latin typeface="Bookman Old Style"/>
              <a:ea typeface="Bookman Old Style"/>
              <a:cs typeface="Bookman Old Style"/>
              <a:sym typeface="Bookman Old Style"/>
            </a:endParaRPr>
          </a:p>
          <a:p>
            <a:pPr marL="107950" lvl="0" indent="0" algn="just" rtl="0">
              <a:spcBef>
                <a:spcPts val="400"/>
              </a:spcBef>
              <a:spcAft>
                <a:spcPts val="0"/>
              </a:spcAft>
              <a:buSzPts val="1088"/>
              <a:buFont typeface="Noto Sans Symbols"/>
              <a:buNone/>
            </a:pPr>
            <a:r>
              <a:rPr lang="en-US" sz="1600" b="1" dirty="0">
                <a:latin typeface="Bookman Old Style"/>
                <a:ea typeface="Bookman Old Style"/>
                <a:cs typeface="Bookman Old Style"/>
                <a:sym typeface="Bookman Old Style"/>
              </a:rPr>
              <a:t>2. </a:t>
            </a:r>
            <a:r>
              <a:rPr lang="en-US" sz="1600" b="1" dirty="0" err="1">
                <a:latin typeface="Bookman Old Style"/>
                <a:ea typeface="Bookman Old Style"/>
                <a:cs typeface="Bookman Old Style"/>
                <a:sym typeface="Bookman Old Style"/>
              </a:rPr>
              <a:t>L'obligation</a:t>
            </a:r>
            <a:r>
              <a:rPr lang="en-US" sz="1600" b="1" dirty="0">
                <a:latin typeface="Bookman Old Style"/>
                <a:ea typeface="Bookman Old Style"/>
                <a:cs typeface="Bookman Old Style"/>
                <a:sym typeface="Bookman Old Style"/>
              </a:rPr>
              <a:t> de </a:t>
            </a:r>
            <a:r>
              <a:rPr lang="en-US" sz="1600" b="1" dirty="0" err="1">
                <a:latin typeface="Bookman Old Style"/>
                <a:ea typeface="Bookman Old Style"/>
                <a:cs typeface="Bookman Old Style"/>
                <a:sym typeface="Bookman Old Style"/>
              </a:rPr>
              <a:t>rendre</a:t>
            </a:r>
            <a:r>
              <a:rPr lang="en-US" sz="1600" b="1" dirty="0">
                <a:latin typeface="Bookman Old Style"/>
                <a:ea typeface="Bookman Old Style"/>
                <a:cs typeface="Bookman Old Style"/>
                <a:sym typeface="Bookman Old Style"/>
              </a:rPr>
              <a:t> </a:t>
            </a:r>
            <a:r>
              <a:rPr lang="en-US" sz="1600" b="1" dirty="0" err="1">
                <a:latin typeface="Bookman Old Style"/>
                <a:ea typeface="Bookman Old Style"/>
                <a:cs typeface="Bookman Old Style"/>
                <a:sym typeface="Bookman Old Style"/>
              </a:rPr>
              <a:t>compte</a:t>
            </a:r>
            <a:r>
              <a:rPr lang="en-US" sz="1600" b="1" dirty="0">
                <a:latin typeface="Bookman Old Style"/>
                <a:ea typeface="Bookman Old Style"/>
                <a:cs typeface="Bookman Old Style"/>
                <a:sym typeface="Bookman Old Style"/>
              </a:rPr>
              <a:t> </a:t>
            </a:r>
            <a:endParaRPr sz="2000" dirty="0">
              <a:latin typeface="Bookman Old Style"/>
              <a:ea typeface="Bookman Old Style"/>
              <a:cs typeface="Bookman Old Style"/>
              <a:sym typeface="Bookman Old Style"/>
            </a:endParaRPr>
          </a:p>
          <a:p>
            <a:pPr marL="107950" lvl="0" indent="0" algn="just" rtl="0">
              <a:lnSpc>
                <a:spcPct val="105000"/>
              </a:lnSpc>
              <a:spcBef>
                <a:spcPts val="900"/>
              </a:spcBef>
              <a:spcAft>
                <a:spcPts val="0"/>
              </a:spcAft>
              <a:buSzPts val="1088"/>
              <a:buFont typeface="Noto Sans Symbols"/>
              <a:buNone/>
            </a:pPr>
            <a:r>
              <a:rPr lang="en-US" sz="1600" dirty="0">
                <a:latin typeface="Bookman Old Style"/>
                <a:ea typeface="Bookman Old Style"/>
                <a:cs typeface="Bookman Old Style"/>
                <a:sym typeface="Bookman Old Style"/>
              </a:rPr>
              <a:t>En </a:t>
            </a:r>
            <a:r>
              <a:rPr lang="en-US" sz="1600" dirty="0" err="1">
                <a:latin typeface="Bookman Old Style"/>
                <a:ea typeface="Bookman Old Style"/>
                <a:cs typeface="Bookman Old Style"/>
                <a:sym typeface="Bookman Old Style"/>
              </a:rPr>
              <a:t>conséquence</a:t>
            </a:r>
            <a:r>
              <a:rPr lang="en-US" sz="1600" dirty="0">
                <a:latin typeface="Bookman Old Style"/>
                <a:ea typeface="Bookman Old Style"/>
                <a:cs typeface="Bookman Old Style"/>
                <a:sym typeface="Bookman Old Style"/>
              </a:rPr>
              <a:t>, il </a:t>
            </a:r>
            <a:r>
              <a:rPr lang="en-US" sz="1600" dirty="0" err="1">
                <a:latin typeface="Bookman Old Style"/>
                <a:ea typeface="Bookman Old Style"/>
                <a:cs typeface="Bookman Old Style"/>
                <a:sym typeface="Bookman Old Style"/>
              </a:rPr>
              <a:t>est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recommandé</a:t>
            </a:r>
            <a:r>
              <a:rPr lang="en-US" sz="1600" dirty="0">
                <a:latin typeface="Bookman Old Style"/>
                <a:ea typeface="Bookman Old Style"/>
                <a:cs typeface="Bookman Old Style"/>
                <a:sym typeface="Bookman Old Style"/>
              </a:rPr>
              <a:t> aux DG </a:t>
            </a:r>
            <a:r>
              <a:rPr lang="en-US" sz="1600" dirty="0" err="1">
                <a:latin typeface="Bookman Old Style"/>
                <a:ea typeface="Bookman Old Style"/>
                <a:cs typeface="Bookman Old Style"/>
                <a:sym typeface="Bookman Old Style"/>
              </a:rPr>
              <a:t>d'envisager</a:t>
            </a:r>
            <a:r>
              <a:rPr lang="en-US" sz="1600" dirty="0">
                <a:latin typeface="Bookman Old Style"/>
                <a:ea typeface="Bookman Old Style"/>
                <a:cs typeface="Bookman Old Style"/>
                <a:sym typeface="Bookman Old Style"/>
              </a:rPr>
              <a:t> les </a:t>
            </a:r>
            <a:r>
              <a:rPr lang="en-US" sz="1600" dirty="0" err="1">
                <a:latin typeface="Bookman Old Style"/>
                <a:ea typeface="Bookman Old Style"/>
                <a:cs typeface="Bookman Old Style"/>
                <a:sym typeface="Bookman Old Style"/>
              </a:rPr>
              <a:t>mesures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suivantes</a:t>
            </a:r>
            <a:r>
              <a:rPr lang="en-US" sz="1600" dirty="0">
                <a:latin typeface="Bookman Old Style"/>
                <a:ea typeface="Bookman Old Style"/>
                <a:cs typeface="Bookman Old Style"/>
                <a:sym typeface="Bookman Old Style"/>
              </a:rPr>
              <a:t>, le </a:t>
            </a:r>
            <a:r>
              <a:rPr lang="en-US" sz="1600" dirty="0" err="1">
                <a:latin typeface="Bookman Old Style"/>
                <a:ea typeface="Bookman Old Style"/>
                <a:cs typeface="Bookman Old Style"/>
                <a:sym typeface="Bookman Old Style"/>
              </a:rPr>
              <a:t>cas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échéant</a:t>
            </a:r>
            <a:r>
              <a:rPr lang="en-US" sz="1600" dirty="0">
                <a:latin typeface="Bookman Old Style"/>
                <a:ea typeface="Bookman Old Style"/>
                <a:cs typeface="Bookman Old Style"/>
                <a:sym typeface="Bookman Old Style"/>
              </a:rPr>
              <a:t>, pour </a:t>
            </a:r>
            <a:r>
              <a:rPr lang="en-US" sz="1600" dirty="0" err="1">
                <a:latin typeface="Bookman Old Style"/>
                <a:ea typeface="Bookman Old Style"/>
                <a:cs typeface="Bookman Old Style"/>
                <a:sym typeface="Bookman Old Style"/>
              </a:rPr>
              <a:t>résoudre</a:t>
            </a:r>
            <a:r>
              <a:rPr lang="en-US" sz="1600" dirty="0">
                <a:latin typeface="Bookman Old Style"/>
                <a:ea typeface="Bookman Old Style"/>
                <a:cs typeface="Bookman Old Style"/>
                <a:sym typeface="Bookman Old Style"/>
              </a:rPr>
              <a:t> les </a:t>
            </a:r>
            <a:r>
              <a:rPr lang="en-US" sz="1600" dirty="0" err="1">
                <a:latin typeface="Bookman Old Style"/>
                <a:ea typeface="Bookman Old Style"/>
                <a:cs typeface="Bookman Old Style"/>
                <a:sym typeface="Bookman Old Style"/>
              </a:rPr>
              <a:t>problèmes</a:t>
            </a:r>
            <a:r>
              <a:rPr lang="en-US" sz="1600" dirty="0">
                <a:latin typeface="Bookman Old Style"/>
                <a:ea typeface="Bookman Old Style"/>
                <a:cs typeface="Bookman Old Style"/>
                <a:sym typeface="Bookman Old Style"/>
              </a:rPr>
              <a:t> de </a:t>
            </a:r>
            <a:r>
              <a:rPr lang="en-US" sz="1600" dirty="0" err="1">
                <a:latin typeface="Bookman Old Style"/>
                <a:ea typeface="Bookman Old Style"/>
                <a:cs typeface="Bookman Old Style"/>
                <a:sym typeface="Bookman Old Style"/>
              </a:rPr>
              <a:t>détournement</a:t>
            </a:r>
            <a:r>
              <a:rPr lang="en-US" sz="1600" dirty="0">
                <a:latin typeface="Bookman Old Style"/>
                <a:ea typeface="Bookman Old Style"/>
                <a:cs typeface="Bookman Old Style"/>
                <a:sym typeface="Bookman Old Style"/>
              </a:rPr>
              <a:t>/malversation </a:t>
            </a:r>
            <a:r>
              <a:rPr lang="en-US" sz="1600" dirty="0" err="1">
                <a:latin typeface="Bookman Old Style"/>
                <a:ea typeface="Bookman Old Style"/>
                <a:cs typeface="Bookman Old Style"/>
                <a:sym typeface="Bookman Old Style"/>
              </a:rPr>
              <a:t>identifiés</a:t>
            </a:r>
            <a:r>
              <a:rPr lang="en-US" sz="1600" dirty="0">
                <a:latin typeface="Bookman Old Style"/>
                <a:ea typeface="Bookman Old Style"/>
                <a:cs typeface="Bookman Old Style"/>
                <a:sym typeface="Bookman Old Style"/>
              </a:rPr>
              <a:t> :</a:t>
            </a:r>
            <a:endParaRPr dirty="0"/>
          </a:p>
          <a:p>
            <a:pPr marL="107950" lvl="0" indent="-69088" algn="just" rtl="0">
              <a:lnSpc>
                <a:spcPct val="105000"/>
              </a:lnSpc>
              <a:spcBef>
                <a:spcPts val="900"/>
              </a:spcBef>
              <a:spcAft>
                <a:spcPts val="0"/>
              </a:spcAft>
              <a:buSzPts val="1088"/>
              <a:buFont typeface="Lucida Sans"/>
              <a:buAutoNum type="arabicPeriod"/>
            </a:pPr>
            <a:r>
              <a:rPr lang="en-US" sz="1600" dirty="0">
                <a:latin typeface="Bookman Old Style"/>
                <a:ea typeface="Bookman Old Style"/>
                <a:cs typeface="Bookman Old Style"/>
                <a:sym typeface="Bookman Old Style"/>
              </a:rPr>
              <a:t>Que le Centre </a:t>
            </a:r>
            <a:r>
              <a:rPr lang="en-US" sz="1600" dirty="0" err="1">
                <a:latin typeface="Bookman Old Style"/>
                <a:ea typeface="Bookman Old Style"/>
                <a:cs typeface="Bookman Old Style"/>
                <a:sym typeface="Bookman Old Style"/>
              </a:rPr>
              <a:t>régional</a:t>
            </a:r>
            <a:r>
              <a:rPr lang="en-US" sz="1600" dirty="0">
                <a:latin typeface="Bookman Old Style"/>
                <a:ea typeface="Bookman Old Style"/>
                <a:cs typeface="Bookman Old Style"/>
                <a:sym typeface="Bookman Old Style"/>
              </a:rPr>
              <a:t> de formation de Brazzaville </a:t>
            </a:r>
            <a:r>
              <a:rPr lang="en-US" sz="1600" dirty="0" err="1">
                <a:latin typeface="Bookman Old Style"/>
                <a:ea typeface="Bookman Old Style"/>
                <a:cs typeface="Bookman Old Style"/>
                <a:sym typeface="Bookman Old Style"/>
              </a:rPr>
              <a:t>soit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tenu</a:t>
            </a:r>
            <a:r>
              <a:rPr lang="en-US" sz="1600" dirty="0">
                <a:latin typeface="Bookman Old Style"/>
                <a:ea typeface="Bookman Old Style"/>
                <a:cs typeface="Bookman Old Style"/>
                <a:sym typeface="Bookman Old Style"/>
              </a:rPr>
              <a:t> de </a:t>
            </a:r>
            <a:r>
              <a:rPr lang="en-US" sz="1600" dirty="0" err="1">
                <a:latin typeface="Bookman Old Style"/>
                <a:ea typeface="Bookman Old Style"/>
                <a:cs typeface="Bookman Old Style"/>
                <a:sym typeface="Bookman Old Style"/>
              </a:rPr>
              <a:t>comptabiliser</a:t>
            </a:r>
            <a:r>
              <a:rPr lang="en-US" sz="1600" dirty="0">
                <a:latin typeface="Bookman Old Style"/>
                <a:ea typeface="Bookman Old Style"/>
                <a:cs typeface="Bookman Old Style"/>
                <a:sym typeface="Bookman Old Style"/>
              </a:rPr>
              <a:t> les 7 000 euros </a:t>
            </a:r>
            <a:r>
              <a:rPr lang="en-US" sz="1600" dirty="0" err="1">
                <a:latin typeface="Bookman Old Style"/>
                <a:ea typeface="Bookman Old Style"/>
                <a:cs typeface="Bookman Old Style"/>
                <a:sym typeface="Bookman Old Style"/>
              </a:rPr>
              <a:t>transférés</a:t>
            </a:r>
            <a:r>
              <a:rPr lang="en-US" sz="1600" dirty="0">
                <a:latin typeface="Bookman Old Style"/>
                <a:ea typeface="Bookman Old Style"/>
                <a:cs typeface="Bookman Old Style"/>
                <a:sym typeface="Bookman Old Style"/>
              </a:rPr>
              <a:t> pour la mission de Cotonou (</a:t>
            </a:r>
            <a:r>
              <a:rPr lang="en-US" sz="1600" dirty="0" err="1">
                <a:latin typeface="Bookman Old Style"/>
                <a:ea typeface="Bookman Old Style"/>
                <a:cs typeface="Bookman Old Style"/>
                <a:sym typeface="Bookman Old Style"/>
              </a:rPr>
              <a:t>Bénin</a:t>
            </a:r>
            <a:r>
              <a:rPr lang="en-US" sz="1600" dirty="0">
                <a:latin typeface="Bookman Old Style"/>
                <a:ea typeface="Bookman Old Style"/>
                <a:cs typeface="Bookman Old Style"/>
                <a:sym typeface="Bookman Old Style"/>
              </a:rPr>
              <a:t>).</a:t>
            </a:r>
            <a:endParaRPr dirty="0"/>
          </a:p>
          <a:p>
            <a:pPr marL="107950" lvl="0" indent="-69088" algn="just" rtl="0">
              <a:lnSpc>
                <a:spcPct val="105000"/>
              </a:lnSpc>
              <a:spcBef>
                <a:spcPts val="900"/>
              </a:spcBef>
              <a:spcAft>
                <a:spcPts val="0"/>
              </a:spcAft>
              <a:buSzPts val="1088"/>
              <a:buFont typeface="Lucida Sans"/>
              <a:buAutoNum type="arabicPeriod"/>
            </a:pPr>
            <a:r>
              <a:rPr lang="en-US" sz="1600" dirty="0">
                <a:latin typeface="Bookman Old Style"/>
                <a:ea typeface="Bookman Old Style"/>
                <a:cs typeface="Bookman Old Style"/>
                <a:sym typeface="Bookman Old Style"/>
              </a:rPr>
              <a:t>Que BRLR Dakar </a:t>
            </a:r>
            <a:r>
              <a:rPr lang="en-US" sz="1600" dirty="0" err="1">
                <a:latin typeface="Bookman Old Style"/>
                <a:ea typeface="Bookman Old Style"/>
                <a:cs typeface="Bookman Old Style"/>
                <a:sym typeface="Bookman Old Style"/>
              </a:rPr>
              <a:t>soit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tenu</a:t>
            </a:r>
            <a:r>
              <a:rPr lang="en-US" sz="1600" dirty="0">
                <a:latin typeface="Bookman Old Style"/>
                <a:ea typeface="Bookman Old Style"/>
                <a:cs typeface="Bookman Old Style"/>
                <a:sym typeface="Bookman Old Style"/>
              </a:rPr>
              <a:t> de </a:t>
            </a:r>
            <a:r>
              <a:rPr lang="en-US" sz="1600" dirty="0" err="1">
                <a:latin typeface="Bookman Old Style"/>
                <a:ea typeface="Bookman Old Style"/>
                <a:cs typeface="Bookman Old Style"/>
                <a:sym typeface="Bookman Old Style"/>
              </a:rPr>
              <a:t>rendre</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compte</a:t>
            </a:r>
            <a:r>
              <a:rPr lang="en-US" sz="1600" dirty="0">
                <a:latin typeface="Bookman Old Style"/>
                <a:ea typeface="Bookman Old Style"/>
                <a:cs typeface="Bookman Old Style"/>
                <a:sym typeface="Bookman Old Style"/>
              </a:rPr>
              <a:t> des 3 120 euros.</a:t>
            </a:r>
            <a:endParaRPr dirty="0"/>
          </a:p>
          <a:p>
            <a:pPr marL="107950" lvl="0" indent="-69088" algn="just" rtl="0">
              <a:lnSpc>
                <a:spcPct val="105000"/>
              </a:lnSpc>
              <a:spcBef>
                <a:spcPts val="900"/>
              </a:spcBef>
              <a:spcAft>
                <a:spcPts val="0"/>
              </a:spcAft>
              <a:buSzPts val="1088"/>
              <a:buFont typeface="Lucida Sans"/>
              <a:buAutoNum type="arabicPeriod"/>
            </a:pPr>
            <a:r>
              <a:rPr lang="en-US" sz="1600" dirty="0">
                <a:latin typeface="Bookman Old Style"/>
                <a:ea typeface="Bookman Old Style"/>
                <a:cs typeface="Bookman Old Style"/>
                <a:sym typeface="Bookman Old Style"/>
              </a:rPr>
              <a:t>Le </a:t>
            </a:r>
            <a:r>
              <a:rPr lang="en-US" sz="1600" dirty="0" err="1">
                <a:latin typeface="Bookman Old Style"/>
                <a:ea typeface="Bookman Old Style"/>
                <a:cs typeface="Bookman Old Style"/>
                <a:sym typeface="Bookman Old Style"/>
              </a:rPr>
              <a:t>gestionnaire</a:t>
            </a:r>
            <a:r>
              <a:rPr lang="en-US" sz="1600" dirty="0">
                <a:latin typeface="Bookman Old Style"/>
                <a:ea typeface="Bookman Old Style"/>
                <a:cs typeface="Bookman Old Style"/>
                <a:sym typeface="Bookman Old Style"/>
              </a:rPr>
              <a:t> du fonds </a:t>
            </a:r>
            <a:r>
              <a:rPr lang="en-US" sz="1600" dirty="0" err="1">
                <a:latin typeface="Bookman Old Style"/>
                <a:ea typeface="Bookman Old Style"/>
                <a:cs typeface="Bookman Old Style"/>
                <a:sym typeface="Bookman Old Style"/>
              </a:rPr>
              <a:t>régional</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procède</a:t>
            </a:r>
            <a:r>
              <a:rPr lang="en-US" sz="1600" dirty="0">
                <a:latin typeface="Bookman Old Style"/>
                <a:ea typeface="Bookman Old Style"/>
                <a:cs typeface="Bookman Old Style"/>
                <a:sym typeface="Bookman Old Style"/>
              </a:rPr>
              <a:t> au rapprochement </a:t>
            </a:r>
            <a:r>
              <a:rPr lang="en-US" sz="1600" dirty="0" err="1">
                <a:latin typeface="Bookman Old Style"/>
                <a:ea typeface="Bookman Old Style"/>
                <a:cs typeface="Bookman Old Style"/>
                <a:sym typeface="Bookman Old Style"/>
              </a:rPr>
              <a:t>bancaire</a:t>
            </a:r>
            <a:r>
              <a:rPr lang="en-US" sz="1600" dirty="0">
                <a:latin typeface="Bookman Old Style"/>
                <a:ea typeface="Bookman Old Style"/>
                <a:cs typeface="Bookman Old Style"/>
                <a:sym typeface="Bookman Old Style"/>
              </a:rPr>
              <a:t> et assure le </a:t>
            </a:r>
            <a:r>
              <a:rPr lang="en-US" sz="1600" dirty="0" err="1">
                <a:latin typeface="Bookman Old Style"/>
                <a:ea typeface="Bookman Old Style"/>
                <a:cs typeface="Bookman Old Style"/>
                <a:sym typeface="Bookman Old Style"/>
              </a:rPr>
              <a:t>suivi</a:t>
            </a:r>
            <a:r>
              <a:rPr lang="en-US" sz="1600" dirty="0">
                <a:latin typeface="Bookman Old Style"/>
                <a:ea typeface="Bookman Old Style"/>
                <a:cs typeface="Bookman Old Style"/>
                <a:sym typeface="Bookman Old Style"/>
              </a:rPr>
              <a:t> des questions qui </a:t>
            </a:r>
            <a:r>
              <a:rPr lang="en-US" sz="1600" dirty="0" err="1">
                <a:latin typeface="Bookman Old Style"/>
                <a:ea typeface="Bookman Old Style"/>
                <a:cs typeface="Bookman Old Style"/>
                <a:sym typeface="Bookman Old Style"/>
              </a:rPr>
              <a:t>en</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découlent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en</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vue</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d'une</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résolution</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adéquate</a:t>
            </a:r>
            <a:r>
              <a:rPr lang="en-US" sz="1600" dirty="0">
                <a:latin typeface="Bookman Old Style"/>
                <a:ea typeface="Bookman Old Style"/>
                <a:cs typeface="Bookman Old Style"/>
                <a:sym typeface="Bookman Old Style"/>
              </a:rPr>
              <a:t>.</a:t>
            </a:r>
            <a:endParaRPr dirty="0"/>
          </a:p>
          <a:p>
            <a:pPr marL="107950" lvl="0" indent="0" algn="l" rtl="0">
              <a:spcBef>
                <a:spcPts val="400"/>
              </a:spcBef>
              <a:spcAft>
                <a:spcPts val="0"/>
              </a:spcAft>
              <a:buSzPts val="1224"/>
              <a:buFont typeface="Noto Sans Symbols"/>
              <a:buNone/>
            </a:pPr>
            <a:endParaRPr sz="1800" dirty="0">
              <a:latin typeface="Bookman Old Style"/>
              <a:ea typeface="Bookman Old Style"/>
              <a:cs typeface="Bookman Old Style"/>
              <a:sym typeface="Bookman Old Style"/>
            </a:endParaRPr>
          </a:p>
          <a:p>
            <a:pPr marL="107950" lvl="0" indent="0" algn="l" rtl="0">
              <a:spcBef>
                <a:spcPts val="400"/>
              </a:spcBef>
              <a:spcAft>
                <a:spcPts val="0"/>
              </a:spcAft>
              <a:buSzPts val="1224"/>
              <a:buNone/>
            </a:pPr>
            <a:endParaRPr sz="1800" dirty="0">
              <a:latin typeface="Bookman Old Style"/>
              <a:ea typeface="Bookman Old Style"/>
              <a:cs typeface="Bookman Old Style"/>
              <a:sym typeface="Bookman Old Style"/>
            </a:endParaRPr>
          </a:p>
          <a:p>
            <a:pPr marL="107950" lvl="0" indent="0" algn="l" rtl="0">
              <a:spcBef>
                <a:spcPts val="400"/>
              </a:spcBef>
              <a:spcAft>
                <a:spcPts val="0"/>
              </a:spcAft>
              <a:buSzPts val="1224"/>
              <a:buFont typeface="Noto Sans Symbols"/>
              <a:buNone/>
            </a:pPr>
            <a:endParaRPr sz="1800" dirty="0">
              <a:latin typeface="Bookman Old Style"/>
              <a:ea typeface="Bookman Old Style"/>
              <a:cs typeface="Bookman Old Style"/>
              <a:sym typeface="Bookman Old Style"/>
            </a:endParaRPr>
          </a:p>
          <a:p>
            <a:pPr marL="107950" lvl="0" indent="0" algn="l" rtl="0">
              <a:spcBef>
                <a:spcPts val="400"/>
              </a:spcBef>
              <a:spcAft>
                <a:spcPts val="0"/>
              </a:spcAft>
              <a:buSzPts val="1904"/>
              <a:buNone/>
            </a:pPr>
            <a:endParaRPr sz="2800" dirty="0"/>
          </a:p>
          <a:p>
            <a:pPr marL="107950" lvl="0" indent="0" algn="l" rtl="0">
              <a:spcBef>
                <a:spcPts val="400"/>
              </a:spcBef>
              <a:spcAft>
                <a:spcPts val="0"/>
              </a:spcAft>
              <a:buSzPts val="1904"/>
              <a:buFont typeface="Noto Sans Symbols"/>
              <a:buNone/>
            </a:pPr>
            <a:endParaRPr sz="2800" dirty="0"/>
          </a:p>
        </p:txBody>
      </p:sp>
      <p:pic>
        <p:nvPicPr>
          <p:cNvPr id="372" name="Google Shape;372;p31"/>
          <p:cNvPicPr preferRelativeResize="0"/>
          <p:nvPr/>
        </p:nvPicPr>
        <p:blipFill rotWithShape="1">
          <a:blip r:embed="rId3">
            <a:alphaModFix/>
          </a:blip>
          <a:srcRect/>
          <a:stretch/>
        </p:blipFill>
        <p:spPr>
          <a:xfrm>
            <a:off x="323850" y="282575"/>
            <a:ext cx="1008063" cy="647700"/>
          </a:xfrm>
          <a:prstGeom prst="rect">
            <a:avLst/>
          </a:prstGeom>
          <a:noFill/>
          <a:ln>
            <a:noFill/>
          </a:ln>
        </p:spPr>
      </p:pic>
      <p:sp>
        <p:nvSpPr>
          <p:cNvPr id="373" name="Google Shape;373;p31"/>
          <p:cNvSpPr txBox="1">
            <a:spLocks noGrp="1"/>
          </p:cNvSpPr>
          <p:nvPr>
            <p:ph type="title"/>
          </p:nvPr>
        </p:nvSpPr>
        <p:spPr>
          <a:xfrm>
            <a:off x="142876" y="188640"/>
            <a:ext cx="8533580" cy="1008112"/>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400" dirty="0"/>
              <a:t>2022 Rapport du </a:t>
            </a:r>
            <a:r>
              <a:rPr lang="en-US" sz="1400" dirty="0" err="1"/>
              <a:t>Comité</a:t>
            </a:r>
            <a:r>
              <a:rPr lang="en-US" sz="1400" dirty="0"/>
              <a:t> </a:t>
            </a:r>
            <a:r>
              <a:rPr lang="en-US" sz="1400" dirty="0" err="1"/>
              <a:t>d'audit</a:t>
            </a:r>
            <a:r>
              <a:rPr lang="en-US" sz="1400" dirty="0"/>
              <a:t> de </a:t>
            </a:r>
            <a:r>
              <a:rPr lang="en-US" sz="1400" dirty="0" err="1"/>
              <a:t>l'OMD</a:t>
            </a:r>
            <a:r>
              <a:rPr lang="en-US" sz="1400" dirty="0"/>
              <a:t>-AOC</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4"/>
          <p:cNvPicPr preferRelativeResize="0"/>
          <p:nvPr/>
        </p:nvPicPr>
        <p:blipFill rotWithShape="1">
          <a:blip r:embed="rId3">
            <a:alphaModFix/>
          </a:blip>
          <a:srcRect/>
          <a:stretch/>
        </p:blipFill>
        <p:spPr>
          <a:xfrm>
            <a:off x="611189" y="363538"/>
            <a:ext cx="971122" cy="845060"/>
          </a:xfrm>
          <a:prstGeom prst="rect">
            <a:avLst/>
          </a:prstGeom>
          <a:noFill/>
          <a:ln>
            <a:noFill/>
          </a:ln>
        </p:spPr>
      </p:pic>
      <p:sp>
        <p:nvSpPr>
          <p:cNvPr id="123" name="Google Shape;123;p4"/>
          <p:cNvSpPr txBox="1">
            <a:spLocks noGrp="1"/>
          </p:cNvSpPr>
          <p:nvPr>
            <p:ph type="body" idx="1"/>
          </p:nvPr>
        </p:nvSpPr>
        <p:spPr>
          <a:xfrm>
            <a:off x="611188" y="1741488"/>
            <a:ext cx="4465637" cy="4032250"/>
          </a:xfrm>
          <a:prstGeom prst="rect">
            <a:avLst/>
          </a:prstGeom>
          <a:noFill/>
          <a:ln>
            <a:noFill/>
          </a:ln>
        </p:spPr>
        <p:txBody>
          <a:bodyPr spcFirstLastPara="1" wrap="square" lIns="91425" tIns="45700" rIns="91425" bIns="45700" anchor="t" anchorCtr="0">
            <a:noAutofit/>
          </a:bodyPr>
          <a:lstStyle/>
          <a:p>
            <a:pPr marL="109537" lvl="0" indent="0" algn="just" rtl="0">
              <a:spcBef>
                <a:spcPts val="0"/>
              </a:spcBef>
              <a:spcAft>
                <a:spcPts val="0"/>
              </a:spcAft>
              <a:buSzPts val="1224"/>
              <a:buFont typeface="Noto Sans Symbols"/>
              <a:buNone/>
            </a:pPr>
            <a:r>
              <a:rPr lang="en-US" sz="1800" b="1" dirty="0">
                <a:latin typeface="Bookman Old Style"/>
                <a:ea typeface="Bookman Old Style"/>
                <a:cs typeface="Bookman Old Style"/>
                <a:sym typeface="Bookman Old Style"/>
              </a:rPr>
              <a:t>SOMMAIRE :</a:t>
            </a:r>
            <a:endParaRPr dirty="0"/>
          </a:p>
          <a:p>
            <a:pPr marL="365125" lvl="0" indent="-255587" algn="just" rtl="0">
              <a:spcBef>
                <a:spcPts val="400"/>
              </a:spcBef>
              <a:spcAft>
                <a:spcPts val="0"/>
              </a:spcAft>
              <a:buSzPts val="1224"/>
              <a:buFont typeface="Noto Sans Symbols"/>
              <a:buChar char="❑"/>
            </a:pPr>
            <a:r>
              <a:rPr lang="en-US" sz="1800" dirty="0">
                <a:latin typeface="Bookman Old Style"/>
                <a:ea typeface="Bookman Old Style"/>
                <a:cs typeface="Bookman Old Style"/>
                <a:sym typeface="Bookman Old Style"/>
              </a:rPr>
              <a:t> Introduction</a:t>
            </a:r>
            <a:endParaRPr dirty="0"/>
          </a:p>
          <a:p>
            <a:pPr marL="365125" lvl="0" indent="-255587" algn="just" rtl="0">
              <a:spcBef>
                <a:spcPts val="400"/>
              </a:spcBef>
              <a:spcAft>
                <a:spcPts val="0"/>
              </a:spcAft>
              <a:buSzPts val="1224"/>
              <a:buFont typeface="Noto Sans Symbols"/>
              <a:buChar char="❑"/>
            </a:pPr>
            <a:r>
              <a:rPr lang="en-US" sz="1800" dirty="0" err="1">
                <a:latin typeface="Bookman Old Style"/>
                <a:ea typeface="Bookman Old Style"/>
                <a:cs typeface="Bookman Old Style"/>
                <a:sym typeface="Bookman Old Style"/>
              </a:rPr>
              <a:t>Objectifs</a:t>
            </a:r>
            <a:r>
              <a:rPr lang="en-US" sz="1800" dirty="0">
                <a:latin typeface="Bookman Old Style"/>
                <a:ea typeface="Bookman Old Style"/>
                <a:cs typeface="Bookman Old Style"/>
                <a:sym typeface="Bookman Old Style"/>
              </a:rPr>
              <a:t> de </a:t>
            </a:r>
            <a:r>
              <a:rPr lang="en-US" sz="1800" dirty="0" err="1">
                <a:latin typeface="Bookman Old Style"/>
                <a:ea typeface="Bookman Old Style"/>
                <a:cs typeface="Bookman Old Style"/>
                <a:sym typeface="Bookman Old Style"/>
              </a:rPr>
              <a:t>l'audit</a:t>
            </a:r>
            <a:endParaRPr dirty="0"/>
          </a:p>
          <a:p>
            <a:pPr marL="365125" lvl="0" indent="-255587" algn="just" rtl="0">
              <a:spcBef>
                <a:spcPts val="400"/>
              </a:spcBef>
              <a:spcAft>
                <a:spcPts val="0"/>
              </a:spcAft>
              <a:buSzPts val="1224"/>
              <a:buFont typeface="Noto Sans Symbols"/>
              <a:buChar char="❑"/>
            </a:pPr>
            <a:r>
              <a:rPr lang="en-US" sz="1800" dirty="0" err="1">
                <a:latin typeface="Bookman Old Style"/>
                <a:ea typeface="Bookman Old Style"/>
                <a:cs typeface="Bookman Old Style"/>
                <a:sym typeface="Bookman Old Style"/>
              </a:rPr>
              <a:t>Étendue</a:t>
            </a:r>
            <a:r>
              <a:rPr lang="en-US" sz="1800" dirty="0">
                <a:latin typeface="Bookman Old Style"/>
                <a:ea typeface="Bookman Old Style"/>
                <a:cs typeface="Bookman Old Style"/>
                <a:sym typeface="Bookman Old Style"/>
              </a:rPr>
              <a:t> de </a:t>
            </a:r>
            <a:r>
              <a:rPr lang="en-US" sz="1800" dirty="0" err="1">
                <a:latin typeface="Bookman Old Style"/>
                <a:ea typeface="Bookman Old Style"/>
                <a:cs typeface="Bookman Old Style"/>
                <a:sym typeface="Bookman Old Style"/>
              </a:rPr>
              <a:t>l'audit</a:t>
            </a:r>
            <a:endParaRPr dirty="0"/>
          </a:p>
          <a:p>
            <a:pPr marL="365125" lvl="0" indent="-255587" algn="just" rtl="0">
              <a:spcBef>
                <a:spcPts val="400"/>
              </a:spcBef>
              <a:spcAft>
                <a:spcPts val="0"/>
              </a:spcAft>
              <a:buSzPts val="1224"/>
              <a:buFont typeface="Noto Sans Symbols"/>
              <a:buChar char="❑"/>
            </a:pPr>
            <a:r>
              <a:rPr lang="en-US" sz="1800" dirty="0" err="1">
                <a:latin typeface="Bookman Old Style"/>
                <a:ea typeface="Bookman Old Style"/>
                <a:cs typeface="Bookman Old Style"/>
                <a:sym typeface="Bookman Old Style"/>
              </a:rPr>
              <a:t>Approche</a:t>
            </a:r>
            <a:r>
              <a:rPr lang="en-US" sz="1800" dirty="0">
                <a:latin typeface="Bookman Old Style"/>
                <a:ea typeface="Bookman Old Style"/>
                <a:cs typeface="Bookman Old Style"/>
                <a:sym typeface="Bookman Old Style"/>
              </a:rPr>
              <a:t>/</a:t>
            </a:r>
            <a:r>
              <a:rPr lang="en-US" sz="1800" dirty="0" err="1">
                <a:latin typeface="Bookman Old Style"/>
                <a:ea typeface="Bookman Old Style"/>
                <a:cs typeface="Bookman Old Style"/>
                <a:sym typeface="Bookman Old Style"/>
              </a:rPr>
              <a:t>méthodologie</a:t>
            </a:r>
            <a:r>
              <a:rPr lang="en-US" sz="1800" dirty="0">
                <a:latin typeface="Bookman Old Style"/>
                <a:ea typeface="Bookman Old Style"/>
                <a:cs typeface="Bookman Old Style"/>
                <a:sym typeface="Bookman Old Style"/>
              </a:rPr>
              <a:t> </a:t>
            </a:r>
            <a:r>
              <a:rPr lang="en-US" sz="1800" dirty="0" err="1">
                <a:latin typeface="Bookman Old Style"/>
                <a:ea typeface="Bookman Old Style"/>
                <a:cs typeface="Bookman Old Style"/>
                <a:sym typeface="Bookman Old Style"/>
              </a:rPr>
              <a:t>d'audit</a:t>
            </a:r>
            <a:endParaRPr dirty="0"/>
          </a:p>
          <a:p>
            <a:pPr marL="365125" lvl="0" indent="-255587" algn="just" rtl="0">
              <a:spcBef>
                <a:spcPts val="400"/>
              </a:spcBef>
              <a:spcAft>
                <a:spcPts val="0"/>
              </a:spcAft>
              <a:buSzPts val="1224"/>
              <a:buFont typeface="Noto Sans Symbols"/>
              <a:buChar char="❑"/>
            </a:pPr>
            <a:r>
              <a:rPr lang="en-US" sz="1800" dirty="0">
                <a:latin typeface="Bookman Old Style"/>
                <a:ea typeface="Bookman Old Style"/>
                <a:cs typeface="Bookman Old Style"/>
                <a:sym typeface="Bookman Old Style"/>
              </a:rPr>
              <a:t>Constatations de </a:t>
            </a:r>
            <a:r>
              <a:rPr lang="en-US" sz="1800" dirty="0" err="1">
                <a:latin typeface="Bookman Old Style"/>
                <a:ea typeface="Bookman Old Style"/>
                <a:cs typeface="Bookman Old Style"/>
                <a:sym typeface="Bookman Old Style"/>
              </a:rPr>
              <a:t>l'audit</a:t>
            </a:r>
            <a:endParaRPr dirty="0"/>
          </a:p>
          <a:p>
            <a:pPr marL="365125" lvl="0" indent="-255587" algn="just" rtl="0">
              <a:spcBef>
                <a:spcPts val="400"/>
              </a:spcBef>
              <a:spcAft>
                <a:spcPts val="0"/>
              </a:spcAft>
              <a:buSzPts val="1224"/>
              <a:buFont typeface="Noto Sans Symbols"/>
              <a:buChar char="❑"/>
            </a:pPr>
            <a:r>
              <a:rPr lang="en-US" sz="1800" dirty="0">
                <a:latin typeface="Bookman Old Style"/>
                <a:ea typeface="Bookman Old Style"/>
                <a:cs typeface="Bookman Old Style"/>
                <a:sym typeface="Bookman Old Style"/>
              </a:rPr>
              <a:t> Constatations </a:t>
            </a:r>
            <a:r>
              <a:rPr lang="en-US" sz="1800" dirty="0" err="1">
                <a:latin typeface="Bookman Old Style"/>
                <a:ea typeface="Bookman Old Style"/>
                <a:cs typeface="Bookman Old Style"/>
                <a:sym typeface="Bookman Old Style"/>
              </a:rPr>
              <a:t>détaillées</a:t>
            </a:r>
            <a:r>
              <a:rPr lang="en-US" sz="1800" dirty="0">
                <a:latin typeface="Bookman Old Style"/>
                <a:ea typeface="Bookman Old Style"/>
                <a:cs typeface="Bookman Old Style"/>
                <a:sym typeface="Bookman Old Style"/>
              </a:rPr>
              <a:t> de </a:t>
            </a:r>
            <a:r>
              <a:rPr lang="en-US" sz="1800" dirty="0" err="1">
                <a:latin typeface="Bookman Old Style"/>
                <a:ea typeface="Bookman Old Style"/>
                <a:cs typeface="Bookman Old Style"/>
                <a:sym typeface="Bookman Old Style"/>
              </a:rPr>
              <a:t>l'audit</a:t>
            </a:r>
            <a:endParaRPr dirty="0"/>
          </a:p>
          <a:p>
            <a:pPr marL="365125" lvl="0" indent="-255587" algn="just" rtl="0">
              <a:spcBef>
                <a:spcPts val="400"/>
              </a:spcBef>
              <a:spcAft>
                <a:spcPts val="0"/>
              </a:spcAft>
              <a:buSzPts val="1224"/>
              <a:buFont typeface="Noto Sans Symbols"/>
              <a:buChar char="❑"/>
            </a:pPr>
            <a:r>
              <a:rPr lang="en-US" sz="1800" dirty="0">
                <a:latin typeface="Bookman Old Style"/>
                <a:ea typeface="Bookman Old Style"/>
                <a:cs typeface="Bookman Old Style"/>
                <a:sym typeface="Bookman Old Style"/>
              </a:rPr>
              <a:t> </a:t>
            </a:r>
            <a:r>
              <a:rPr lang="en-US" sz="1800" dirty="0" err="1">
                <a:latin typeface="Bookman Old Style"/>
                <a:ea typeface="Bookman Old Style"/>
                <a:cs typeface="Bookman Old Style"/>
                <a:sym typeface="Bookman Old Style"/>
              </a:rPr>
              <a:t>Principales</a:t>
            </a:r>
            <a:r>
              <a:rPr lang="en-US" sz="1800" dirty="0">
                <a:latin typeface="Bookman Old Style"/>
                <a:ea typeface="Bookman Old Style"/>
                <a:cs typeface="Bookman Old Style"/>
                <a:sym typeface="Bookman Old Style"/>
              </a:rPr>
              <a:t> </a:t>
            </a:r>
            <a:r>
              <a:rPr lang="en-US" sz="1800" dirty="0" err="1">
                <a:latin typeface="Bookman Old Style"/>
                <a:ea typeface="Bookman Old Style"/>
                <a:cs typeface="Bookman Old Style"/>
                <a:sym typeface="Bookman Old Style"/>
              </a:rPr>
              <a:t>recommandations</a:t>
            </a:r>
            <a:endParaRPr dirty="0"/>
          </a:p>
          <a:p>
            <a:pPr marL="365125" lvl="0" indent="-255587" algn="just" rtl="0">
              <a:spcBef>
                <a:spcPts val="400"/>
              </a:spcBef>
              <a:spcAft>
                <a:spcPts val="0"/>
              </a:spcAft>
              <a:buSzPts val="1224"/>
              <a:buFont typeface="Noto Sans Symbols"/>
              <a:buChar char="❑"/>
            </a:pPr>
            <a:r>
              <a:rPr lang="en-US" sz="1800" dirty="0">
                <a:latin typeface="Bookman Old Style"/>
                <a:ea typeface="Bookman Old Style"/>
                <a:cs typeface="Bookman Old Style"/>
                <a:sym typeface="Bookman Old Style"/>
              </a:rPr>
              <a:t> </a:t>
            </a:r>
            <a:r>
              <a:rPr lang="en-US" sz="1800" dirty="0" err="1">
                <a:latin typeface="Bookman Old Style"/>
                <a:ea typeface="Bookman Old Style"/>
                <a:cs typeface="Bookman Old Style"/>
                <a:sym typeface="Bookman Old Style"/>
              </a:rPr>
              <a:t>Appréciation</a:t>
            </a:r>
            <a:endParaRPr dirty="0"/>
          </a:p>
          <a:p>
            <a:pPr marL="365125" lvl="0" indent="-255587" algn="just" rtl="0">
              <a:spcBef>
                <a:spcPts val="400"/>
              </a:spcBef>
              <a:spcAft>
                <a:spcPts val="0"/>
              </a:spcAft>
              <a:buSzPts val="1224"/>
              <a:buFont typeface="Noto Sans Symbols"/>
              <a:buChar char="❑"/>
            </a:pPr>
            <a:r>
              <a:rPr lang="en-US" sz="1800" dirty="0">
                <a:latin typeface="Bookman Old Style"/>
                <a:ea typeface="Bookman Old Style"/>
                <a:cs typeface="Bookman Old Style"/>
                <a:sym typeface="Bookman Old Style"/>
              </a:rPr>
              <a:t> Questions et </a:t>
            </a:r>
            <a:r>
              <a:rPr lang="en-US" sz="1800" dirty="0" err="1">
                <a:latin typeface="Bookman Old Style"/>
                <a:ea typeface="Bookman Old Style"/>
                <a:cs typeface="Bookman Old Style"/>
                <a:sym typeface="Bookman Old Style"/>
              </a:rPr>
              <a:t>réponses</a:t>
            </a:r>
            <a:endParaRPr dirty="0"/>
          </a:p>
          <a:p>
            <a:pPr marL="0" lvl="0" indent="0" algn="just" rtl="0">
              <a:spcBef>
                <a:spcPts val="400"/>
              </a:spcBef>
              <a:spcAft>
                <a:spcPts val="0"/>
              </a:spcAft>
              <a:buSzPts val="1224"/>
              <a:buFont typeface="Noto Sans Symbols"/>
              <a:buNone/>
            </a:pPr>
            <a:endParaRPr sz="1800" dirty="0">
              <a:latin typeface="Bookman Old Style"/>
              <a:ea typeface="Bookman Old Style"/>
              <a:cs typeface="Bookman Old Style"/>
              <a:sym typeface="Bookman Old Style"/>
            </a:endParaRPr>
          </a:p>
        </p:txBody>
      </p:sp>
      <p:pic>
        <p:nvPicPr>
          <p:cNvPr id="124" name="Google Shape;124;p4"/>
          <p:cNvPicPr preferRelativeResize="0"/>
          <p:nvPr/>
        </p:nvPicPr>
        <p:blipFill rotWithShape="1">
          <a:blip r:embed="rId4">
            <a:alphaModFix/>
          </a:blip>
          <a:srcRect b="8289"/>
          <a:stretch/>
        </p:blipFill>
        <p:spPr>
          <a:xfrm>
            <a:off x="5230813" y="1700213"/>
            <a:ext cx="3455987" cy="4032250"/>
          </a:xfrm>
          <a:prstGeom prst="rect">
            <a:avLst/>
          </a:prstGeom>
          <a:noFill/>
          <a:ln>
            <a:noFill/>
          </a:ln>
        </p:spPr>
      </p:pic>
      <p:sp>
        <p:nvSpPr>
          <p:cNvPr id="125" name="Google Shape;125;p4"/>
          <p:cNvSpPr txBox="1">
            <a:spLocks noGrp="1"/>
          </p:cNvSpPr>
          <p:nvPr>
            <p:ph type="title"/>
          </p:nvPr>
        </p:nvSpPr>
        <p:spPr>
          <a:xfrm>
            <a:off x="142876" y="188640"/>
            <a:ext cx="8533580" cy="1226692"/>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400" b="0" dirty="0">
                <a:solidFill>
                  <a:schemeClr val="dk1"/>
                </a:solidFill>
                <a:latin typeface="Gill Sans"/>
                <a:ea typeface="Gill Sans"/>
                <a:cs typeface="Gill Sans"/>
                <a:sym typeface="Gill Sans"/>
              </a:rPr>
              <a:t> 2022 Rapport du </a:t>
            </a:r>
            <a:r>
              <a:rPr lang="en-US" sz="1400" b="0" dirty="0" err="1">
                <a:solidFill>
                  <a:schemeClr val="dk1"/>
                </a:solidFill>
                <a:latin typeface="Gill Sans"/>
                <a:ea typeface="Gill Sans"/>
                <a:cs typeface="Gill Sans"/>
                <a:sym typeface="Gill Sans"/>
              </a:rPr>
              <a:t>comité</a:t>
            </a:r>
            <a:r>
              <a:rPr lang="en-US" sz="1400" b="0" dirty="0">
                <a:solidFill>
                  <a:schemeClr val="dk1"/>
                </a:solidFill>
                <a:latin typeface="Gill Sans"/>
                <a:ea typeface="Gill Sans"/>
                <a:cs typeface="Gill Sans"/>
                <a:sym typeface="Gill Sans"/>
              </a:rPr>
              <a:t> </a:t>
            </a:r>
            <a:r>
              <a:rPr lang="en-US" sz="1400" b="0" dirty="0" err="1">
                <a:solidFill>
                  <a:schemeClr val="dk1"/>
                </a:solidFill>
                <a:latin typeface="Gill Sans"/>
                <a:ea typeface="Gill Sans"/>
                <a:cs typeface="Gill Sans"/>
                <a:sym typeface="Gill Sans"/>
              </a:rPr>
              <a:t>d'audit</a:t>
            </a:r>
            <a:r>
              <a:rPr lang="en-US" sz="1400" b="0" dirty="0">
                <a:solidFill>
                  <a:schemeClr val="dk1"/>
                </a:solidFill>
                <a:latin typeface="Gill Sans"/>
                <a:ea typeface="Gill Sans"/>
                <a:cs typeface="Gill Sans"/>
                <a:sym typeface="Gill Sans"/>
              </a:rPr>
              <a:t> de </a:t>
            </a:r>
            <a:r>
              <a:rPr lang="en-US" sz="1400" b="0" dirty="0" err="1">
                <a:solidFill>
                  <a:schemeClr val="dk1"/>
                </a:solidFill>
                <a:latin typeface="Gill Sans"/>
                <a:ea typeface="Gill Sans"/>
                <a:cs typeface="Gill Sans"/>
                <a:sym typeface="Gill Sans"/>
              </a:rPr>
              <a:t>l'OMD</a:t>
            </a:r>
            <a:r>
              <a:rPr lang="en-US" sz="1400" b="0" dirty="0">
                <a:solidFill>
                  <a:schemeClr val="dk1"/>
                </a:solidFill>
                <a:latin typeface="Gill Sans"/>
                <a:ea typeface="Gill Sans"/>
                <a:cs typeface="Gill Sans"/>
                <a:sym typeface="Gill Sans"/>
              </a:rPr>
              <a:t>-AOC</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2"/>
          <p:cNvSpPr txBox="1">
            <a:spLocks noGrp="1"/>
          </p:cNvSpPr>
          <p:nvPr>
            <p:ph type="body" idx="1"/>
          </p:nvPr>
        </p:nvSpPr>
        <p:spPr>
          <a:xfrm>
            <a:off x="457200" y="1481138"/>
            <a:ext cx="8229600" cy="4525962"/>
          </a:xfrm>
          <a:prstGeom prst="rect">
            <a:avLst/>
          </a:prstGeom>
          <a:noFill/>
          <a:ln>
            <a:noFill/>
          </a:ln>
        </p:spPr>
        <p:txBody>
          <a:bodyPr spcFirstLastPara="1" wrap="square" lIns="91425" tIns="45700" rIns="91425" bIns="45700" anchor="t" anchorCtr="0">
            <a:noAutofit/>
          </a:bodyPr>
          <a:lstStyle/>
          <a:p>
            <a:pPr marL="109537" lvl="0" indent="0" algn="ctr" rtl="0">
              <a:spcBef>
                <a:spcPts val="0"/>
              </a:spcBef>
              <a:spcAft>
                <a:spcPts val="0"/>
              </a:spcAft>
              <a:buSzPts val="1904"/>
              <a:buFont typeface="Noto Sans Symbols"/>
              <a:buNone/>
            </a:pPr>
            <a:endParaRPr sz="2800" b="1" dirty="0">
              <a:solidFill>
                <a:srgbClr val="7030A0"/>
              </a:solidFill>
              <a:latin typeface="Gill Sans"/>
              <a:ea typeface="Gill Sans"/>
              <a:cs typeface="Gill Sans"/>
              <a:sym typeface="Gill Sans"/>
            </a:endParaRPr>
          </a:p>
          <a:p>
            <a:pPr marL="109537" lvl="0" indent="0" algn="ctr" rtl="0">
              <a:spcBef>
                <a:spcPts val="400"/>
              </a:spcBef>
              <a:spcAft>
                <a:spcPts val="0"/>
              </a:spcAft>
              <a:buSzPts val="1904"/>
              <a:buFont typeface="Noto Sans Symbols"/>
              <a:buNone/>
            </a:pPr>
            <a:endParaRPr sz="2800" b="1" dirty="0">
              <a:solidFill>
                <a:srgbClr val="7030A0"/>
              </a:solidFill>
              <a:latin typeface="Gill Sans"/>
              <a:ea typeface="Gill Sans"/>
              <a:cs typeface="Gill Sans"/>
              <a:sym typeface="Gill Sans"/>
            </a:endParaRPr>
          </a:p>
          <a:p>
            <a:pPr marL="109537" lvl="0" indent="0" algn="ctr" rtl="0">
              <a:spcBef>
                <a:spcPts val="400"/>
              </a:spcBef>
              <a:spcAft>
                <a:spcPts val="0"/>
              </a:spcAft>
              <a:buSzPts val="1904"/>
              <a:buFont typeface="Noto Sans Symbols"/>
              <a:buNone/>
            </a:pPr>
            <a:endParaRPr sz="2800" b="1" dirty="0">
              <a:solidFill>
                <a:srgbClr val="7030A0"/>
              </a:solidFill>
              <a:latin typeface="Gill Sans"/>
              <a:ea typeface="Gill Sans"/>
              <a:cs typeface="Gill Sans"/>
              <a:sym typeface="Gill Sans"/>
            </a:endParaRPr>
          </a:p>
          <a:p>
            <a:pPr marL="109537" lvl="0" indent="0" algn="ctr" rtl="0">
              <a:spcBef>
                <a:spcPts val="400"/>
              </a:spcBef>
              <a:spcAft>
                <a:spcPts val="0"/>
              </a:spcAft>
              <a:buSzPts val="1904"/>
              <a:buFont typeface="Noto Sans Symbols"/>
              <a:buNone/>
            </a:pPr>
            <a:r>
              <a:rPr lang="en-US" sz="2800" b="1" dirty="0">
                <a:solidFill>
                  <a:srgbClr val="7030A0"/>
                </a:solidFill>
                <a:latin typeface="Gill Sans"/>
                <a:ea typeface="Gill Sans"/>
                <a:cs typeface="Gill Sans"/>
                <a:sym typeface="Gill Sans"/>
              </a:rPr>
              <a:t>RAPPORT D'AUDIT 2022</a:t>
            </a:r>
            <a:endParaRPr dirty="0"/>
          </a:p>
          <a:p>
            <a:pPr marL="109537" lvl="0" indent="0" algn="ctr" rtl="0">
              <a:spcBef>
                <a:spcPts val="400"/>
              </a:spcBef>
              <a:spcAft>
                <a:spcPts val="0"/>
              </a:spcAft>
              <a:buSzPts val="1904"/>
              <a:buFont typeface="Noto Sans Symbols"/>
              <a:buNone/>
            </a:pPr>
            <a:r>
              <a:rPr lang="en-US" sz="2800" b="1" dirty="0">
                <a:solidFill>
                  <a:srgbClr val="7030A0"/>
                </a:solidFill>
                <a:latin typeface="Gill Sans"/>
                <a:ea typeface="Gill Sans"/>
                <a:cs typeface="Gill Sans"/>
                <a:sym typeface="Gill Sans"/>
              </a:rPr>
              <a:t>COMITÉ D'AUDIT DU OMD/AOC</a:t>
            </a:r>
            <a:endParaRPr dirty="0"/>
          </a:p>
          <a:p>
            <a:pPr marL="365125" lvl="0" indent="-139001" algn="l" rtl="0">
              <a:spcBef>
                <a:spcPts val="400"/>
              </a:spcBef>
              <a:spcAft>
                <a:spcPts val="0"/>
              </a:spcAft>
              <a:buSzPts val="1836"/>
              <a:buNone/>
            </a:pPr>
            <a:endParaRPr dirty="0"/>
          </a:p>
        </p:txBody>
      </p:sp>
      <p:sp>
        <p:nvSpPr>
          <p:cNvPr id="379" name="Google Shape;379;p32"/>
          <p:cNvSpPr txBox="1">
            <a:spLocks noGrp="1"/>
          </p:cNvSpPr>
          <p:nvPr>
            <p:ph type="ftr" idx="11"/>
          </p:nvPr>
        </p:nvSpPr>
        <p:spPr>
          <a:xfrm>
            <a:off x="4379913" y="6408738"/>
            <a:ext cx="2351087"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Construire des infrastructures pour améliorer la perception des recettes</a:t>
            </a:r>
            <a:endParaRPr/>
          </a:p>
        </p:txBody>
      </p:sp>
      <p:sp>
        <p:nvSpPr>
          <p:cNvPr id="380" name="Google Shape;380;p32"/>
          <p:cNvSpPr txBox="1">
            <a:spLocks noGrp="1"/>
          </p:cNvSpPr>
          <p:nvPr>
            <p:ph type="title"/>
          </p:nvPr>
        </p:nvSpPr>
        <p:spPr>
          <a:xfrm>
            <a:off x="142876" y="188640"/>
            <a:ext cx="8533580" cy="1008112"/>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400" dirty="0"/>
              <a:t>2022 Rapport du </a:t>
            </a:r>
            <a:r>
              <a:rPr lang="en-US" sz="1400" dirty="0" err="1"/>
              <a:t>Comité</a:t>
            </a:r>
            <a:r>
              <a:rPr lang="en-US" sz="1400" dirty="0"/>
              <a:t> </a:t>
            </a:r>
            <a:r>
              <a:rPr lang="en-US" sz="1400" dirty="0" err="1"/>
              <a:t>d'audit</a:t>
            </a:r>
            <a:r>
              <a:rPr lang="en-US" sz="1400" dirty="0"/>
              <a:t> de </a:t>
            </a:r>
            <a:r>
              <a:rPr lang="en-US" sz="1400" dirty="0" err="1"/>
              <a:t>l'OMD</a:t>
            </a:r>
            <a:r>
              <a:rPr lang="en-US" sz="1400" dirty="0"/>
              <a:t>-AOC</a:t>
            </a:r>
            <a:endParaRPr dirty="0"/>
          </a:p>
        </p:txBody>
      </p:sp>
      <p:pic>
        <p:nvPicPr>
          <p:cNvPr id="381" name="Google Shape;381;p32"/>
          <p:cNvPicPr preferRelativeResize="0"/>
          <p:nvPr/>
        </p:nvPicPr>
        <p:blipFill rotWithShape="1">
          <a:blip r:embed="rId3">
            <a:alphaModFix/>
          </a:blip>
          <a:srcRect/>
          <a:stretch/>
        </p:blipFill>
        <p:spPr>
          <a:xfrm>
            <a:off x="611188" y="404813"/>
            <a:ext cx="1008062" cy="647700"/>
          </a:xfrm>
          <a:prstGeom prst="rect">
            <a:avLst/>
          </a:prstGeom>
          <a:noFill/>
          <a:ln>
            <a:noFill/>
          </a:ln>
        </p:spPr>
      </p:pic>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33"/>
          <p:cNvPicPr preferRelativeResize="0"/>
          <p:nvPr/>
        </p:nvPicPr>
        <p:blipFill rotWithShape="1">
          <a:blip r:embed="rId3">
            <a:alphaModFix/>
          </a:blip>
          <a:srcRect/>
          <a:stretch/>
        </p:blipFill>
        <p:spPr>
          <a:xfrm>
            <a:off x="611188" y="404813"/>
            <a:ext cx="1296987" cy="792162"/>
          </a:xfrm>
          <a:prstGeom prst="rect">
            <a:avLst/>
          </a:prstGeom>
          <a:noFill/>
          <a:ln>
            <a:noFill/>
          </a:ln>
        </p:spPr>
      </p:pic>
      <p:sp>
        <p:nvSpPr>
          <p:cNvPr id="388" name="Google Shape;38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1200" b="0" dirty="0">
                <a:solidFill>
                  <a:schemeClr val="dk1"/>
                </a:solidFill>
                <a:latin typeface="Gill Sans"/>
                <a:ea typeface="Gill Sans"/>
                <a:cs typeface="Gill Sans"/>
                <a:sym typeface="Gill Sans"/>
              </a:rPr>
              <a:t> 					2022 Rapport du </a:t>
            </a:r>
            <a:r>
              <a:rPr lang="en-US" sz="1200" b="0" dirty="0" err="1">
                <a:solidFill>
                  <a:schemeClr val="dk1"/>
                </a:solidFill>
                <a:latin typeface="Gill Sans"/>
                <a:ea typeface="Gill Sans"/>
                <a:cs typeface="Gill Sans"/>
                <a:sym typeface="Gill Sans"/>
              </a:rPr>
              <a:t>comité</a:t>
            </a:r>
            <a:r>
              <a:rPr lang="en-US" sz="1200" b="0" dirty="0">
                <a:solidFill>
                  <a:schemeClr val="dk1"/>
                </a:solidFill>
                <a:latin typeface="Gill Sans"/>
                <a:ea typeface="Gill Sans"/>
                <a:cs typeface="Gill Sans"/>
                <a:sym typeface="Gill Sans"/>
              </a:rPr>
              <a:t> </a:t>
            </a:r>
            <a:r>
              <a:rPr lang="en-US" sz="1200" b="0" dirty="0" err="1">
                <a:solidFill>
                  <a:schemeClr val="dk1"/>
                </a:solidFill>
                <a:latin typeface="Gill Sans"/>
                <a:ea typeface="Gill Sans"/>
                <a:cs typeface="Gill Sans"/>
                <a:sym typeface="Gill Sans"/>
              </a:rPr>
              <a:t>d'audit</a:t>
            </a:r>
            <a:r>
              <a:rPr lang="en-US" sz="1200" b="0" dirty="0">
                <a:solidFill>
                  <a:schemeClr val="dk1"/>
                </a:solidFill>
                <a:latin typeface="Gill Sans"/>
                <a:ea typeface="Gill Sans"/>
                <a:cs typeface="Gill Sans"/>
                <a:sym typeface="Gill Sans"/>
              </a:rPr>
              <a:t> de </a:t>
            </a:r>
            <a:r>
              <a:rPr lang="en-US" sz="1200" b="0" dirty="0" err="1">
                <a:solidFill>
                  <a:schemeClr val="dk1"/>
                </a:solidFill>
                <a:latin typeface="Gill Sans"/>
                <a:ea typeface="Gill Sans"/>
                <a:cs typeface="Gill Sans"/>
                <a:sym typeface="Gill Sans"/>
              </a:rPr>
              <a:t>l'OMD</a:t>
            </a:r>
            <a:r>
              <a:rPr lang="en-US" sz="1200" b="0" dirty="0">
                <a:solidFill>
                  <a:schemeClr val="dk1"/>
                </a:solidFill>
                <a:latin typeface="Gill Sans"/>
                <a:ea typeface="Gill Sans"/>
                <a:cs typeface="Gill Sans"/>
                <a:sym typeface="Gill Sans"/>
              </a:rPr>
              <a:t>-AOC</a:t>
            </a:r>
            <a:endParaRPr sz="1200" b="0" dirty="0"/>
          </a:p>
        </p:txBody>
      </p:sp>
      <p:sp>
        <p:nvSpPr>
          <p:cNvPr id="389" name="Google Shape;389;p33"/>
          <p:cNvSpPr txBox="1">
            <a:spLocks noGrp="1"/>
          </p:cNvSpPr>
          <p:nvPr>
            <p:ph type="body" idx="1"/>
          </p:nvPr>
        </p:nvSpPr>
        <p:spPr>
          <a:xfrm>
            <a:off x="457200" y="1481138"/>
            <a:ext cx="8229600" cy="4756150"/>
          </a:xfrm>
          <a:prstGeom prst="rect">
            <a:avLst/>
          </a:prstGeom>
          <a:noFill/>
          <a:ln>
            <a:noFill/>
          </a:ln>
        </p:spPr>
        <p:txBody>
          <a:bodyPr spcFirstLastPara="1" wrap="square" lIns="91425" tIns="45700" rIns="91425" bIns="45700" anchor="t" anchorCtr="0">
            <a:noAutofit/>
          </a:bodyPr>
          <a:lstStyle/>
          <a:p>
            <a:pPr marL="107950" lvl="0" indent="0" algn="l" rtl="0">
              <a:spcBef>
                <a:spcPts val="0"/>
              </a:spcBef>
              <a:spcAft>
                <a:spcPts val="0"/>
              </a:spcAft>
              <a:buSzPts val="952"/>
              <a:buFont typeface="Noto Sans Symbols"/>
              <a:buNone/>
            </a:pPr>
            <a:r>
              <a:rPr lang="en-US" sz="1400" b="1" dirty="0">
                <a:latin typeface="Bookman Old Style"/>
                <a:ea typeface="Bookman Old Style"/>
                <a:cs typeface="Bookman Old Style"/>
                <a:sym typeface="Bookman Old Style"/>
              </a:rPr>
              <a:t>SOMMAIRE</a:t>
            </a:r>
            <a:endParaRPr dirty="0"/>
          </a:p>
          <a:p>
            <a:pPr marL="107950" lvl="0" indent="0" algn="l" rtl="0">
              <a:spcBef>
                <a:spcPts val="400"/>
              </a:spcBef>
              <a:spcAft>
                <a:spcPts val="0"/>
              </a:spcAft>
              <a:buSzPts val="748"/>
              <a:buFont typeface="Noto Sans Symbols"/>
              <a:buNone/>
            </a:pPr>
            <a:r>
              <a:rPr lang="en-US" sz="1100" dirty="0">
                <a:latin typeface="Bookman Old Style"/>
                <a:ea typeface="Bookman Old Style"/>
                <a:cs typeface="Bookman Old Style"/>
                <a:sym typeface="Bookman Old Style"/>
              </a:rPr>
              <a:t>1.   </a:t>
            </a:r>
            <a:r>
              <a:rPr lang="en-US" sz="1100" b="1" dirty="0">
                <a:latin typeface="Bookman Old Style"/>
                <a:ea typeface="Bookman Old Style"/>
                <a:cs typeface="Bookman Old Style"/>
                <a:sym typeface="Bookman Old Style"/>
              </a:rPr>
              <a:t>RÉSUMÉ ANALYTIQUE 3</a:t>
            </a:r>
            <a:endParaRPr dirty="0"/>
          </a:p>
          <a:p>
            <a:pPr marL="107950" lvl="0" indent="0" algn="l" rtl="0">
              <a:spcBef>
                <a:spcPts val="400"/>
              </a:spcBef>
              <a:spcAft>
                <a:spcPts val="0"/>
              </a:spcAft>
              <a:buSzPts val="748"/>
              <a:buFont typeface="Noto Sans Symbols"/>
              <a:buNone/>
            </a:pPr>
            <a:r>
              <a:rPr lang="en-US" sz="1100" dirty="0">
                <a:latin typeface="Bookman Old Style"/>
                <a:ea typeface="Bookman Old Style"/>
                <a:cs typeface="Bookman Old Style"/>
                <a:sym typeface="Bookman Old Style"/>
              </a:rPr>
              <a:t>1.1 Le </a:t>
            </a:r>
            <a:r>
              <a:rPr lang="en-US" sz="1100" dirty="0" err="1">
                <a:latin typeface="Bookman Old Style"/>
                <a:ea typeface="Bookman Old Style"/>
                <a:cs typeface="Bookman Old Style"/>
                <a:sym typeface="Bookman Old Style"/>
              </a:rPr>
              <a:t>contrôle</a:t>
            </a:r>
            <a:r>
              <a:rPr lang="en-US" sz="1100" dirty="0">
                <a:latin typeface="Bookman Old Style"/>
                <a:ea typeface="Bookman Old Style"/>
                <a:cs typeface="Bookman Old Style"/>
                <a:sym typeface="Bookman Old Style"/>
              </a:rPr>
              <a:t> interne </a:t>
            </a:r>
            <a:r>
              <a:rPr lang="en-US" sz="1100" b="1" dirty="0">
                <a:latin typeface="Bookman Old Style"/>
                <a:ea typeface="Bookman Old Style"/>
                <a:cs typeface="Bookman Old Style"/>
                <a:sym typeface="Bookman Old Style"/>
              </a:rPr>
              <a:t>3</a:t>
            </a:r>
            <a:endParaRPr dirty="0"/>
          </a:p>
          <a:p>
            <a:pPr marL="107950" lvl="0" indent="0" algn="l" rtl="0">
              <a:spcBef>
                <a:spcPts val="400"/>
              </a:spcBef>
              <a:spcAft>
                <a:spcPts val="0"/>
              </a:spcAft>
              <a:buSzPts val="748"/>
              <a:buFont typeface="Noto Sans Symbols"/>
              <a:buNone/>
            </a:pPr>
            <a:r>
              <a:rPr lang="en-US" sz="1100" dirty="0">
                <a:latin typeface="Bookman Old Style"/>
                <a:ea typeface="Bookman Old Style"/>
                <a:cs typeface="Bookman Old Style"/>
                <a:sym typeface="Bookman Old Style"/>
              </a:rPr>
              <a:t>1.2 </a:t>
            </a:r>
            <a:r>
              <a:rPr lang="en-US" sz="1100" dirty="0" err="1">
                <a:latin typeface="Bookman Old Style"/>
                <a:ea typeface="Bookman Old Style"/>
                <a:cs typeface="Bookman Old Style"/>
                <a:sym typeface="Bookman Old Style"/>
              </a:rPr>
              <a:t>Recettes</a:t>
            </a:r>
            <a:r>
              <a:rPr lang="en-US" sz="1100" dirty="0">
                <a:latin typeface="Bookman Old Style"/>
                <a:ea typeface="Bookman Old Style"/>
                <a:cs typeface="Bookman Old Style"/>
                <a:sym typeface="Bookman Old Style"/>
              </a:rPr>
              <a:t> </a:t>
            </a:r>
            <a:r>
              <a:rPr lang="en-US" sz="1100" b="1" dirty="0">
                <a:latin typeface="Bookman Old Style"/>
                <a:ea typeface="Bookman Old Style"/>
                <a:cs typeface="Bookman Old Style"/>
                <a:sym typeface="Bookman Old Style"/>
              </a:rPr>
              <a:t>3</a:t>
            </a:r>
            <a:endParaRPr dirty="0"/>
          </a:p>
          <a:p>
            <a:pPr marL="107950" lvl="0" indent="0" algn="l" rtl="0">
              <a:spcBef>
                <a:spcPts val="400"/>
              </a:spcBef>
              <a:spcAft>
                <a:spcPts val="0"/>
              </a:spcAft>
              <a:buSzPts val="748"/>
              <a:buFont typeface="Noto Sans Symbols"/>
              <a:buNone/>
            </a:pPr>
            <a:r>
              <a:rPr lang="en-US" sz="1100" dirty="0">
                <a:latin typeface="Bookman Old Style"/>
                <a:ea typeface="Bookman Old Style"/>
                <a:cs typeface="Bookman Old Style"/>
                <a:sym typeface="Bookman Old Style"/>
              </a:rPr>
              <a:t>1.3 </a:t>
            </a:r>
            <a:r>
              <a:rPr lang="en-US" sz="1100" dirty="0" err="1">
                <a:latin typeface="Bookman Old Style"/>
                <a:ea typeface="Bookman Old Style"/>
                <a:cs typeface="Bookman Old Style"/>
                <a:sym typeface="Bookman Old Style"/>
              </a:rPr>
              <a:t>Autres</a:t>
            </a:r>
            <a:r>
              <a:rPr lang="en-US" sz="1100" dirty="0">
                <a:latin typeface="Bookman Old Style"/>
                <a:ea typeface="Bookman Old Style"/>
                <a:cs typeface="Bookman Old Style"/>
                <a:sym typeface="Bookman Old Style"/>
              </a:rPr>
              <a:t> questions </a:t>
            </a:r>
            <a:r>
              <a:rPr lang="en-US" sz="1100" b="1" dirty="0">
                <a:latin typeface="Bookman Old Style"/>
                <a:ea typeface="Bookman Old Style"/>
                <a:cs typeface="Bookman Old Style"/>
                <a:sym typeface="Bookman Old Style"/>
              </a:rPr>
              <a:t>3</a:t>
            </a:r>
            <a:endParaRPr dirty="0"/>
          </a:p>
          <a:p>
            <a:pPr marL="107950" lvl="0" indent="0" algn="l" rtl="0">
              <a:spcBef>
                <a:spcPts val="400"/>
              </a:spcBef>
              <a:spcAft>
                <a:spcPts val="0"/>
              </a:spcAft>
              <a:buSzPts val="748"/>
              <a:buFont typeface="Noto Sans Symbols"/>
              <a:buNone/>
            </a:pPr>
            <a:r>
              <a:rPr lang="en-US" sz="1100" dirty="0">
                <a:latin typeface="Bookman Old Style"/>
                <a:ea typeface="Bookman Old Style"/>
                <a:cs typeface="Bookman Old Style"/>
                <a:sym typeface="Bookman Old Style"/>
              </a:rPr>
              <a:t>1.4 </a:t>
            </a:r>
            <a:r>
              <a:rPr lang="en-US" sz="1100" dirty="0" err="1">
                <a:latin typeface="Bookman Old Style"/>
                <a:ea typeface="Bookman Old Style"/>
                <a:cs typeface="Bookman Old Style"/>
                <a:sym typeface="Bookman Old Style"/>
              </a:rPr>
              <a:t>Suivi</a:t>
            </a:r>
            <a:r>
              <a:rPr lang="en-US" sz="1100" dirty="0">
                <a:latin typeface="Bookman Old Style"/>
                <a:ea typeface="Bookman Old Style"/>
                <a:cs typeface="Bookman Old Style"/>
                <a:sym typeface="Bookman Old Style"/>
              </a:rPr>
              <a:t> de </a:t>
            </a:r>
            <a:r>
              <a:rPr lang="en-US" sz="1100" dirty="0" err="1">
                <a:latin typeface="Bookman Old Style"/>
                <a:ea typeface="Bookman Old Style"/>
                <a:cs typeface="Bookman Old Style"/>
                <a:sym typeface="Bookman Old Style"/>
              </a:rPr>
              <a:t>l'audit</a:t>
            </a:r>
            <a:r>
              <a:rPr lang="en-US" sz="1100" dirty="0">
                <a:latin typeface="Bookman Old Style"/>
                <a:ea typeface="Bookman Old Style"/>
                <a:cs typeface="Bookman Old Style"/>
                <a:sym typeface="Bookman Old Style"/>
              </a:rPr>
              <a:t> de </a:t>
            </a:r>
            <a:r>
              <a:rPr lang="en-US" sz="1100" dirty="0" err="1">
                <a:latin typeface="Bookman Old Style"/>
                <a:ea typeface="Bookman Old Style"/>
                <a:cs typeface="Bookman Old Style"/>
                <a:sym typeface="Bookman Old Style"/>
              </a:rPr>
              <a:t>l'année</a:t>
            </a:r>
            <a:r>
              <a:rPr lang="en-US" sz="1100" dirty="0">
                <a:latin typeface="Bookman Old Style"/>
                <a:ea typeface="Bookman Old Style"/>
                <a:cs typeface="Bookman Old Style"/>
                <a:sym typeface="Bookman Old Style"/>
              </a:rPr>
              <a:t> </a:t>
            </a:r>
            <a:r>
              <a:rPr lang="en-US" sz="1100" dirty="0" err="1">
                <a:latin typeface="Bookman Old Style"/>
                <a:ea typeface="Bookman Old Style"/>
                <a:cs typeface="Bookman Old Style"/>
                <a:sym typeface="Bookman Old Style"/>
              </a:rPr>
              <a:t>précédente</a:t>
            </a:r>
            <a:r>
              <a:rPr lang="en-US" sz="1100" dirty="0">
                <a:latin typeface="Bookman Old Style"/>
                <a:ea typeface="Bookman Old Style"/>
                <a:cs typeface="Bookman Old Style"/>
                <a:sym typeface="Bookman Old Style"/>
              </a:rPr>
              <a:t> 4 </a:t>
            </a:r>
            <a:endParaRPr dirty="0"/>
          </a:p>
          <a:p>
            <a:pPr marL="107950" lvl="0" indent="0" algn="l" rtl="0">
              <a:spcBef>
                <a:spcPts val="400"/>
              </a:spcBef>
              <a:spcAft>
                <a:spcPts val="0"/>
              </a:spcAft>
              <a:buSzPts val="748"/>
              <a:buFont typeface="Noto Sans Symbols"/>
              <a:buNone/>
            </a:pPr>
            <a:r>
              <a:rPr lang="en-US" sz="1100" dirty="0">
                <a:latin typeface="Bookman Old Style"/>
                <a:ea typeface="Bookman Old Style"/>
                <a:cs typeface="Bookman Old Style"/>
                <a:sym typeface="Bookman Old Style"/>
              </a:rPr>
              <a:t>1.5 Conclusion </a:t>
            </a:r>
            <a:r>
              <a:rPr lang="en-US" sz="1100" dirty="0" err="1">
                <a:latin typeface="Bookman Old Style"/>
                <a:ea typeface="Bookman Old Style"/>
                <a:cs typeface="Bookman Old Style"/>
                <a:sym typeface="Bookman Old Style"/>
              </a:rPr>
              <a:t>générale</a:t>
            </a:r>
            <a:r>
              <a:rPr lang="en-US" sz="1100" dirty="0">
                <a:latin typeface="Bookman Old Style"/>
                <a:ea typeface="Bookman Old Style"/>
                <a:cs typeface="Bookman Old Style"/>
                <a:sym typeface="Bookman Old Style"/>
              </a:rPr>
              <a:t> </a:t>
            </a:r>
            <a:r>
              <a:rPr lang="en-US" sz="1100" b="1" dirty="0">
                <a:latin typeface="Bookman Old Style"/>
                <a:ea typeface="Bookman Old Style"/>
                <a:cs typeface="Bookman Old Style"/>
                <a:sym typeface="Bookman Old Style"/>
              </a:rPr>
              <a:t>4</a:t>
            </a:r>
            <a:endParaRPr dirty="0"/>
          </a:p>
          <a:p>
            <a:pPr marL="107950" lvl="0" indent="0" algn="l" rtl="0">
              <a:spcBef>
                <a:spcPts val="400"/>
              </a:spcBef>
              <a:spcAft>
                <a:spcPts val="0"/>
              </a:spcAft>
              <a:buSzPts val="748"/>
              <a:buFont typeface="Noto Sans Symbols"/>
              <a:buNone/>
            </a:pPr>
            <a:endParaRPr sz="1100" dirty="0">
              <a:latin typeface="Bookman Old Style"/>
              <a:ea typeface="Bookman Old Style"/>
              <a:cs typeface="Bookman Old Style"/>
              <a:sym typeface="Bookman Old Style"/>
            </a:endParaRPr>
          </a:p>
          <a:p>
            <a:pPr marL="450850" lvl="0" indent="-342900" algn="l" rtl="0">
              <a:spcBef>
                <a:spcPts val="400"/>
              </a:spcBef>
              <a:spcAft>
                <a:spcPts val="0"/>
              </a:spcAft>
              <a:buSzPts val="748"/>
              <a:buFont typeface="Noto Sans Symbols"/>
              <a:buAutoNum type="arabicPeriod" startAt="2"/>
            </a:pPr>
            <a:r>
              <a:rPr lang="en-US" sz="1100" b="1" dirty="0">
                <a:latin typeface="Bookman Old Style"/>
                <a:ea typeface="Bookman Old Style"/>
                <a:cs typeface="Bookman Old Style"/>
                <a:sym typeface="Bookman Old Style"/>
              </a:rPr>
              <a:t>INTRODUCTION 5</a:t>
            </a:r>
            <a:endParaRPr dirty="0"/>
          </a:p>
          <a:p>
            <a:pPr marL="107950" lvl="0" indent="0" algn="l" rtl="0">
              <a:spcBef>
                <a:spcPts val="400"/>
              </a:spcBef>
              <a:spcAft>
                <a:spcPts val="0"/>
              </a:spcAft>
              <a:buSzPts val="748"/>
              <a:buFont typeface="Noto Sans Symbols"/>
              <a:buNone/>
            </a:pPr>
            <a:r>
              <a:rPr lang="en-US" sz="1100" dirty="0">
                <a:latin typeface="Bookman Old Style"/>
                <a:ea typeface="Bookman Old Style"/>
                <a:cs typeface="Bookman Old Style"/>
                <a:sym typeface="Bookman Old Style"/>
              </a:rPr>
              <a:t>2.1 </a:t>
            </a:r>
            <a:r>
              <a:rPr lang="en-US" sz="1100" dirty="0" err="1">
                <a:latin typeface="Bookman Old Style"/>
                <a:ea typeface="Bookman Old Style"/>
                <a:cs typeface="Bookman Old Style"/>
                <a:sym typeface="Bookman Old Style"/>
              </a:rPr>
              <a:t>Contexte</a:t>
            </a:r>
            <a:r>
              <a:rPr lang="en-US" sz="1100" dirty="0">
                <a:latin typeface="Bookman Old Style"/>
                <a:ea typeface="Bookman Old Style"/>
                <a:cs typeface="Bookman Old Style"/>
                <a:sym typeface="Bookman Old Style"/>
              </a:rPr>
              <a:t> </a:t>
            </a:r>
            <a:r>
              <a:rPr lang="en-US" sz="1100" b="1" dirty="0">
                <a:latin typeface="Bookman Old Style"/>
                <a:ea typeface="Bookman Old Style"/>
                <a:cs typeface="Bookman Old Style"/>
                <a:sym typeface="Bookman Old Style"/>
              </a:rPr>
              <a:t>5</a:t>
            </a:r>
            <a:endParaRPr dirty="0"/>
          </a:p>
          <a:p>
            <a:pPr marL="107950" lvl="0" indent="0" algn="l" rtl="0">
              <a:spcBef>
                <a:spcPts val="400"/>
              </a:spcBef>
              <a:spcAft>
                <a:spcPts val="0"/>
              </a:spcAft>
              <a:buSzPts val="748"/>
              <a:buFont typeface="Noto Sans Symbols"/>
              <a:buNone/>
            </a:pPr>
            <a:r>
              <a:rPr lang="en-US" sz="1100" dirty="0">
                <a:latin typeface="Bookman Old Style"/>
                <a:ea typeface="Bookman Old Style"/>
                <a:cs typeface="Bookman Old Style"/>
                <a:sym typeface="Bookman Old Style"/>
              </a:rPr>
              <a:t>2.2 Champ </a:t>
            </a:r>
            <a:r>
              <a:rPr lang="en-US" sz="1100" dirty="0" err="1">
                <a:latin typeface="Bookman Old Style"/>
                <a:ea typeface="Bookman Old Style"/>
                <a:cs typeface="Bookman Old Style"/>
                <a:sym typeface="Bookman Old Style"/>
              </a:rPr>
              <a:t>d'application</a:t>
            </a:r>
            <a:r>
              <a:rPr lang="en-US" sz="1100" dirty="0">
                <a:latin typeface="Bookman Old Style"/>
                <a:ea typeface="Bookman Old Style"/>
                <a:cs typeface="Bookman Old Style"/>
                <a:sym typeface="Bookman Old Style"/>
              </a:rPr>
              <a:t> </a:t>
            </a:r>
            <a:r>
              <a:rPr lang="en-US" sz="1100" b="1" dirty="0">
                <a:latin typeface="Bookman Old Style"/>
                <a:ea typeface="Bookman Old Style"/>
                <a:cs typeface="Bookman Old Style"/>
                <a:sym typeface="Bookman Old Style"/>
              </a:rPr>
              <a:t>6</a:t>
            </a:r>
            <a:endParaRPr dirty="0"/>
          </a:p>
          <a:p>
            <a:pPr marL="107950" lvl="0" indent="0" algn="l" rtl="0">
              <a:spcBef>
                <a:spcPts val="400"/>
              </a:spcBef>
              <a:spcAft>
                <a:spcPts val="0"/>
              </a:spcAft>
              <a:buSzPts val="748"/>
              <a:buFont typeface="Noto Sans Symbols"/>
              <a:buNone/>
            </a:pPr>
            <a:r>
              <a:rPr lang="en-US" sz="1100" dirty="0">
                <a:latin typeface="Bookman Old Style"/>
                <a:ea typeface="Bookman Old Style"/>
                <a:cs typeface="Bookman Old Style"/>
                <a:sym typeface="Bookman Old Style"/>
              </a:rPr>
              <a:t>2.3 </a:t>
            </a:r>
            <a:r>
              <a:rPr lang="en-US" sz="1100" dirty="0" err="1">
                <a:latin typeface="Bookman Old Style"/>
                <a:ea typeface="Bookman Old Style"/>
                <a:cs typeface="Bookman Old Style"/>
                <a:sym typeface="Bookman Old Style"/>
              </a:rPr>
              <a:t>Objectifs</a:t>
            </a:r>
            <a:r>
              <a:rPr lang="en-US" sz="1100" dirty="0">
                <a:latin typeface="Bookman Old Style"/>
                <a:ea typeface="Bookman Old Style"/>
                <a:cs typeface="Bookman Old Style"/>
                <a:sym typeface="Bookman Old Style"/>
              </a:rPr>
              <a:t> </a:t>
            </a:r>
            <a:r>
              <a:rPr lang="en-US" sz="1100" b="1" dirty="0">
                <a:latin typeface="Bookman Old Style"/>
                <a:ea typeface="Bookman Old Style"/>
                <a:cs typeface="Bookman Old Style"/>
                <a:sym typeface="Bookman Old Style"/>
              </a:rPr>
              <a:t>6</a:t>
            </a:r>
            <a:endParaRPr dirty="0"/>
          </a:p>
          <a:p>
            <a:pPr marL="107950" lvl="0" indent="0" algn="l" rtl="0">
              <a:spcBef>
                <a:spcPts val="400"/>
              </a:spcBef>
              <a:spcAft>
                <a:spcPts val="0"/>
              </a:spcAft>
              <a:buSzPts val="748"/>
              <a:buFont typeface="Noto Sans Symbols"/>
              <a:buNone/>
            </a:pPr>
            <a:r>
              <a:rPr lang="en-US" sz="1100" dirty="0">
                <a:latin typeface="Bookman Old Style"/>
                <a:ea typeface="Bookman Old Style"/>
                <a:cs typeface="Bookman Old Style"/>
                <a:sym typeface="Bookman Old Style"/>
              </a:rPr>
              <a:t>2.4 </a:t>
            </a:r>
            <a:r>
              <a:rPr lang="en-US" sz="1100" dirty="0" err="1">
                <a:latin typeface="Bookman Old Style"/>
                <a:ea typeface="Bookman Old Style"/>
                <a:cs typeface="Bookman Old Style"/>
                <a:sym typeface="Bookman Old Style"/>
              </a:rPr>
              <a:t>Approche</a:t>
            </a:r>
            <a:r>
              <a:rPr lang="en-US" sz="1100" dirty="0">
                <a:latin typeface="Bookman Old Style"/>
                <a:ea typeface="Bookman Old Style"/>
                <a:cs typeface="Bookman Old Style"/>
                <a:sym typeface="Bookman Old Style"/>
              </a:rPr>
              <a:t> de </a:t>
            </a:r>
            <a:r>
              <a:rPr lang="en-US" sz="1100" dirty="0" err="1">
                <a:latin typeface="Bookman Old Style"/>
                <a:ea typeface="Bookman Old Style"/>
                <a:cs typeface="Bookman Old Style"/>
                <a:sym typeface="Bookman Old Style"/>
              </a:rPr>
              <a:t>l'audit</a:t>
            </a:r>
            <a:endParaRPr dirty="0"/>
          </a:p>
          <a:p>
            <a:pPr marL="107950" lvl="0" indent="0" algn="l" rtl="0">
              <a:spcBef>
                <a:spcPts val="400"/>
              </a:spcBef>
              <a:spcAft>
                <a:spcPts val="0"/>
              </a:spcAft>
              <a:buSzPts val="748"/>
              <a:buFont typeface="Noto Sans Symbols"/>
              <a:buNone/>
            </a:pPr>
            <a:r>
              <a:rPr lang="en-US" sz="1100" dirty="0">
                <a:latin typeface="Bookman Old Style"/>
                <a:ea typeface="Bookman Old Style"/>
                <a:cs typeface="Bookman Old Style"/>
                <a:sym typeface="Bookman Old Style"/>
              </a:rPr>
              <a:t>2.5 </a:t>
            </a:r>
            <a:r>
              <a:rPr lang="en-US" sz="1100" dirty="0" err="1">
                <a:latin typeface="Bookman Old Style"/>
                <a:ea typeface="Bookman Old Style"/>
                <a:cs typeface="Bookman Old Style"/>
                <a:sym typeface="Bookman Old Style"/>
              </a:rPr>
              <a:t>Appréciation</a:t>
            </a:r>
            <a:r>
              <a:rPr lang="en-US" sz="1100" dirty="0">
                <a:latin typeface="Bookman Old Style"/>
                <a:ea typeface="Bookman Old Style"/>
                <a:cs typeface="Bookman Old Style"/>
                <a:sym typeface="Bookman Old Style"/>
              </a:rPr>
              <a:t> </a:t>
            </a:r>
            <a:r>
              <a:rPr lang="en-US" sz="1100" b="1" dirty="0">
                <a:latin typeface="Bookman Old Style"/>
                <a:ea typeface="Bookman Old Style"/>
                <a:cs typeface="Bookman Old Style"/>
                <a:sym typeface="Bookman Old Style"/>
              </a:rPr>
              <a:t>7</a:t>
            </a:r>
            <a:endParaRPr sz="1100" dirty="0">
              <a:latin typeface="Bookman Old Style"/>
              <a:ea typeface="Bookman Old Style"/>
              <a:cs typeface="Bookman Old Style"/>
              <a:sym typeface="Bookman Old Style"/>
            </a:endParaRPr>
          </a:p>
          <a:p>
            <a:pPr marL="107950" lvl="0" indent="0" algn="l" rtl="0">
              <a:spcBef>
                <a:spcPts val="400"/>
              </a:spcBef>
              <a:spcAft>
                <a:spcPts val="0"/>
              </a:spcAft>
              <a:buSzPts val="748"/>
              <a:buFont typeface="Noto Sans Symbols"/>
              <a:buNone/>
            </a:pPr>
            <a:r>
              <a:rPr lang="en-US" sz="1100" dirty="0">
                <a:latin typeface="Bookman Old Style"/>
                <a:ea typeface="Bookman Old Style"/>
                <a:cs typeface="Bookman Old Style"/>
                <a:sym typeface="Bookman Old Style"/>
              </a:rPr>
              <a:t>3. </a:t>
            </a:r>
            <a:r>
              <a:rPr lang="en-US" sz="1100" b="1" dirty="0">
                <a:latin typeface="Bookman Old Style"/>
                <a:ea typeface="Bookman Old Style"/>
                <a:cs typeface="Bookman Old Style"/>
                <a:sym typeface="Bookman Old Style"/>
              </a:rPr>
              <a:t>CONTRÔLE INTERNE 8</a:t>
            </a:r>
            <a:endParaRPr sz="1100" dirty="0">
              <a:latin typeface="Bookman Old Style"/>
              <a:ea typeface="Bookman Old Style"/>
              <a:cs typeface="Bookman Old Style"/>
              <a:sym typeface="Bookman Old Style"/>
            </a:endParaRPr>
          </a:p>
          <a:p>
            <a:pPr marL="107950" lvl="0" indent="0" algn="l" rtl="0">
              <a:spcBef>
                <a:spcPts val="400"/>
              </a:spcBef>
              <a:spcAft>
                <a:spcPts val="0"/>
              </a:spcAft>
              <a:buSzPts val="748"/>
              <a:buFont typeface="Noto Sans Symbols"/>
              <a:buNone/>
            </a:pPr>
            <a:r>
              <a:rPr lang="en-US" sz="1100" dirty="0">
                <a:latin typeface="Bookman Old Style"/>
                <a:ea typeface="Bookman Old Style"/>
                <a:cs typeface="Bookman Old Style"/>
                <a:sym typeface="Bookman Old Style"/>
              </a:rPr>
              <a:t>4. </a:t>
            </a:r>
            <a:r>
              <a:rPr lang="en-US" sz="1100" b="1" dirty="0">
                <a:latin typeface="Bookman Old Style"/>
                <a:ea typeface="Bookman Old Style"/>
                <a:cs typeface="Bookman Old Style"/>
                <a:sym typeface="Bookman Old Style"/>
              </a:rPr>
              <a:t>RECETTES 9</a:t>
            </a:r>
            <a:endParaRPr dirty="0"/>
          </a:p>
          <a:p>
            <a:pPr marL="107950" lvl="0" indent="0" algn="l" rtl="0">
              <a:spcBef>
                <a:spcPts val="400"/>
              </a:spcBef>
              <a:spcAft>
                <a:spcPts val="0"/>
              </a:spcAft>
              <a:buSzPts val="748"/>
              <a:buFont typeface="Noto Sans Symbols"/>
              <a:buNone/>
            </a:pPr>
            <a:r>
              <a:rPr lang="en-US" sz="1100" dirty="0">
                <a:latin typeface="Bookman Old Style"/>
                <a:ea typeface="Bookman Old Style"/>
                <a:cs typeface="Bookman Old Style"/>
                <a:sym typeface="Bookman Old Style"/>
              </a:rPr>
              <a:t>5. </a:t>
            </a:r>
            <a:r>
              <a:rPr lang="en-US" sz="1100" b="1" dirty="0">
                <a:latin typeface="Bookman Old Style"/>
                <a:ea typeface="Bookman Old Style"/>
                <a:cs typeface="Bookman Old Style"/>
                <a:sym typeface="Bookman Old Style"/>
              </a:rPr>
              <a:t>DÉPENSES 10</a:t>
            </a:r>
            <a:endParaRPr dirty="0"/>
          </a:p>
          <a:p>
            <a:pPr marL="107950" lvl="0" indent="0" algn="l" rtl="0">
              <a:spcBef>
                <a:spcPts val="400"/>
              </a:spcBef>
              <a:spcAft>
                <a:spcPts val="0"/>
              </a:spcAft>
              <a:buSzPts val="748"/>
              <a:buFont typeface="Noto Sans Symbols"/>
              <a:buNone/>
            </a:pPr>
            <a:r>
              <a:rPr lang="en-US" sz="1100" dirty="0">
                <a:latin typeface="Bookman Old Style"/>
                <a:ea typeface="Bookman Old Style"/>
                <a:cs typeface="Bookman Old Style"/>
                <a:sym typeface="Bookman Old Style"/>
              </a:rPr>
              <a:t>5. </a:t>
            </a:r>
            <a:r>
              <a:rPr lang="en-US" sz="1100" b="1" dirty="0">
                <a:latin typeface="Bookman Old Style"/>
                <a:ea typeface="Bookman Old Style"/>
                <a:cs typeface="Bookman Old Style"/>
                <a:sym typeface="Bookman Old Style"/>
              </a:rPr>
              <a:t>SUIVI DES RECOMMANDATIONS DE L'ANNÉE PRÉCÉDENTE 12</a:t>
            </a:r>
            <a:endParaRPr dirty="0"/>
          </a:p>
          <a:p>
            <a:pPr marL="107950" lvl="0" indent="0" algn="l" rtl="0">
              <a:spcBef>
                <a:spcPts val="400"/>
              </a:spcBef>
              <a:spcAft>
                <a:spcPts val="0"/>
              </a:spcAft>
              <a:buSzPts val="748"/>
              <a:buFont typeface="Noto Sans Symbols"/>
              <a:buNone/>
            </a:pPr>
            <a:endParaRPr sz="1100" dirty="0">
              <a:latin typeface="Bookman Old Style"/>
              <a:ea typeface="Bookman Old Style"/>
              <a:cs typeface="Bookman Old Style"/>
              <a:sym typeface="Bookman Old Style"/>
            </a:endParaRPr>
          </a:p>
          <a:p>
            <a:pPr marL="107950" lvl="0" indent="0" algn="l" rtl="0">
              <a:spcBef>
                <a:spcPts val="400"/>
              </a:spcBef>
              <a:spcAft>
                <a:spcPts val="0"/>
              </a:spcAft>
              <a:buSzPts val="748"/>
              <a:buFont typeface="Noto Sans Symbols"/>
              <a:buNone/>
            </a:pPr>
            <a:endParaRPr sz="1100" dirty="0">
              <a:latin typeface="Bookman Old Style"/>
              <a:ea typeface="Bookman Old Style"/>
              <a:cs typeface="Bookman Old Style"/>
              <a:sym typeface="Bookman Old Style"/>
            </a:endParaRP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4"/>
          <p:cNvSpPr txBox="1">
            <a:spLocks noGrp="1"/>
          </p:cNvSpPr>
          <p:nvPr>
            <p:ph type="body" idx="1"/>
          </p:nvPr>
        </p:nvSpPr>
        <p:spPr>
          <a:xfrm>
            <a:off x="323850" y="1382713"/>
            <a:ext cx="8351838" cy="4895850"/>
          </a:xfrm>
          <a:prstGeom prst="rect">
            <a:avLst/>
          </a:prstGeom>
          <a:noFill/>
          <a:ln>
            <a:noFill/>
          </a:ln>
        </p:spPr>
        <p:txBody>
          <a:bodyPr spcFirstLastPara="1" wrap="square" lIns="91425" tIns="45700" rIns="91425" bIns="45700" anchor="t" anchorCtr="0">
            <a:noAutofit/>
          </a:bodyPr>
          <a:lstStyle/>
          <a:p>
            <a:pPr marL="365125" lvl="0" indent="-255587" algn="just" rtl="0">
              <a:spcBef>
                <a:spcPts val="0"/>
              </a:spcBef>
              <a:spcAft>
                <a:spcPts val="0"/>
              </a:spcAft>
              <a:buSzPts val="1224"/>
              <a:buFont typeface="Noto Sans Symbols"/>
              <a:buNone/>
            </a:pPr>
            <a:endParaRPr sz="1800">
              <a:latin typeface="Bookman Old Style"/>
              <a:ea typeface="Bookman Old Style"/>
              <a:cs typeface="Bookman Old Style"/>
              <a:sym typeface="Bookman Old Style"/>
            </a:endParaRPr>
          </a:p>
          <a:p>
            <a:pPr marL="109537" lvl="0" indent="0" algn="just" rtl="0">
              <a:spcBef>
                <a:spcPts val="400"/>
              </a:spcBef>
              <a:spcAft>
                <a:spcPts val="0"/>
              </a:spcAft>
              <a:buSzPts val="1224"/>
              <a:buFont typeface="Noto Sans Symbols"/>
              <a:buNone/>
            </a:pPr>
            <a:r>
              <a:rPr lang="en-US" sz="1800">
                <a:latin typeface="Bookman Old Style"/>
                <a:ea typeface="Bookman Old Style"/>
                <a:cs typeface="Bookman Old Style"/>
                <a:sym typeface="Bookman Old Style"/>
              </a:rPr>
              <a:t>RÉSUMÉ EXÉCUTIF</a:t>
            </a:r>
            <a:endParaRPr/>
          </a:p>
          <a:p>
            <a:pPr marL="109537" lvl="0" indent="0" algn="just" rtl="0">
              <a:spcBef>
                <a:spcPts val="400"/>
              </a:spcBef>
              <a:spcAft>
                <a:spcPts val="0"/>
              </a:spcAft>
              <a:buSzPts val="1224"/>
              <a:buFont typeface="Noto Sans Symbols"/>
              <a:buNone/>
            </a:pPr>
            <a:endParaRPr sz="1800">
              <a:latin typeface="Bookman Old Style"/>
              <a:ea typeface="Bookman Old Style"/>
              <a:cs typeface="Bookman Old Style"/>
              <a:sym typeface="Bookman Old Style"/>
            </a:endParaRPr>
          </a:p>
          <a:p>
            <a:pPr marL="109537" lvl="0" indent="0" algn="just" rtl="0">
              <a:spcBef>
                <a:spcPts val="400"/>
              </a:spcBef>
              <a:spcAft>
                <a:spcPts val="0"/>
              </a:spcAft>
              <a:buSzPts val="1224"/>
              <a:buFont typeface="Noto Sans Symbols"/>
              <a:buNone/>
            </a:pPr>
            <a:r>
              <a:rPr lang="en-US" sz="1800">
                <a:latin typeface="Bookman Old Style"/>
                <a:ea typeface="Bookman Old Style"/>
                <a:cs typeface="Bookman Old Style"/>
                <a:sym typeface="Bookman Old Style"/>
              </a:rPr>
              <a:t>1.1 Contrôle interne</a:t>
            </a:r>
            <a:endParaRPr/>
          </a:p>
          <a:p>
            <a:pPr marL="109537" lvl="0" indent="0" algn="just" rtl="0">
              <a:spcBef>
                <a:spcPts val="400"/>
              </a:spcBef>
              <a:spcAft>
                <a:spcPts val="0"/>
              </a:spcAft>
              <a:buSzPts val="1224"/>
              <a:buFont typeface="Noto Sans Symbols"/>
              <a:buNone/>
            </a:pPr>
            <a:r>
              <a:rPr lang="en-US" sz="1800">
                <a:latin typeface="Bookman Old Style"/>
                <a:ea typeface="Bookman Old Style"/>
                <a:cs typeface="Bookman Old Style"/>
                <a:sym typeface="Bookman Old Style"/>
              </a:rPr>
              <a:t>Il y a eu des lacunes dans le contrôle interne en ce qui concerne la réconciliation et le suivi.</a:t>
            </a:r>
            <a:endParaRPr/>
          </a:p>
          <a:p>
            <a:pPr marL="109537" lvl="0" indent="0" algn="just" rtl="0">
              <a:spcBef>
                <a:spcPts val="400"/>
              </a:spcBef>
              <a:spcAft>
                <a:spcPts val="0"/>
              </a:spcAft>
              <a:buSzPts val="1224"/>
              <a:buFont typeface="Noto Sans Symbols"/>
              <a:buNone/>
            </a:pPr>
            <a:r>
              <a:rPr lang="en-US" sz="1800">
                <a:latin typeface="Bookman Old Style"/>
                <a:ea typeface="Bookman Old Style"/>
                <a:cs typeface="Bookman Old Style"/>
                <a:sym typeface="Bookman Old Style"/>
              </a:rPr>
              <a:t>1.2 Recettes</a:t>
            </a:r>
            <a:endParaRPr/>
          </a:p>
          <a:p>
            <a:pPr marL="109537" lvl="0" indent="0" algn="just" rtl="0">
              <a:spcBef>
                <a:spcPts val="400"/>
              </a:spcBef>
              <a:spcAft>
                <a:spcPts val="0"/>
              </a:spcAft>
              <a:buSzPts val="1224"/>
              <a:buFont typeface="Noto Sans Symbols"/>
              <a:buNone/>
            </a:pPr>
            <a:r>
              <a:rPr lang="en-US" sz="1800">
                <a:latin typeface="Bookman Old Style"/>
                <a:ea typeface="Bookman Old Style"/>
                <a:cs typeface="Bookman Old Style"/>
                <a:sym typeface="Bookman Old Style"/>
              </a:rPr>
              <a:t>Nous avons noté que les arriérés de contributions des pays membres s'élevaient à la fin de l'année à 731 858,53 euros, ce qui nous semble très important compte tenu de la situation financière actuelle de l'organisation.</a:t>
            </a:r>
            <a:endParaRPr/>
          </a:p>
          <a:p>
            <a:pPr marL="109537" lvl="0" indent="0" algn="just" rtl="0">
              <a:spcBef>
                <a:spcPts val="400"/>
              </a:spcBef>
              <a:spcAft>
                <a:spcPts val="0"/>
              </a:spcAft>
              <a:buSzPts val="1224"/>
              <a:buFont typeface="Noto Sans Symbols"/>
              <a:buNone/>
            </a:pPr>
            <a:r>
              <a:rPr lang="en-US" sz="1800">
                <a:latin typeface="Bookman Old Style"/>
                <a:ea typeface="Bookman Old Style"/>
                <a:cs typeface="Bookman Old Style"/>
                <a:sym typeface="Bookman Old Style"/>
              </a:rPr>
              <a:t>1.3 Dépenses</a:t>
            </a:r>
            <a:endParaRPr/>
          </a:p>
          <a:p>
            <a:pPr marL="109537" lvl="0" indent="0" algn="just" rtl="0">
              <a:spcBef>
                <a:spcPts val="400"/>
              </a:spcBef>
              <a:spcAft>
                <a:spcPts val="0"/>
              </a:spcAft>
              <a:buSzPts val="1224"/>
              <a:buFont typeface="Noto Sans Symbols"/>
              <a:buNone/>
            </a:pPr>
            <a:r>
              <a:rPr lang="en-US" sz="1800">
                <a:latin typeface="Bookman Old Style"/>
                <a:ea typeface="Bookman Old Style"/>
                <a:cs typeface="Bookman Old Style"/>
                <a:sym typeface="Bookman Old Style"/>
              </a:rPr>
              <a:t>Nous constatons des problèmes de dépenses non budgétisées et d'utilisation inappropriée du budget par les structures régionales.</a:t>
            </a:r>
            <a:endParaRPr/>
          </a:p>
          <a:p>
            <a:pPr marL="109537" lvl="0" indent="0" algn="just" rtl="0">
              <a:spcBef>
                <a:spcPts val="400"/>
              </a:spcBef>
              <a:spcAft>
                <a:spcPts val="0"/>
              </a:spcAft>
              <a:buSzPts val="1224"/>
              <a:buFont typeface="Noto Sans Symbols"/>
              <a:buNone/>
            </a:pPr>
            <a:endParaRPr sz="1800">
              <a:latin typeface="Bookman Old Style"/>
              <a:ea typeface="Bookman Old Style"/>
              <a:cs typeface="Bookman Old Style"/>
              <a:sym typeface="Bookman Old Style"/>
            </a:endParaRPr>
          </a:p>
          <a:p>
            <a:pPr marL="109537" lvl="0" indent="0" algn="just" rtl="0">
              <a:spcBef>
                <a:spcPts val="400"/>
              </a:spcBef>
              <a:spcAft>
                <a:spcPts val="0"/>
              </a:spcAft>
              <a:buSzPts val="1224"/>
              <a:buFont typeface="Noto Sans Symbols"/>
              <a:buNone/>
            </a:pPr>
            <a:endParaRPr sz="1800">
              <a:latin typeface="Bookman Old Style"/>
              <a:ea typeface="Bookman Old Style"/>
              <a:cs typeface="Bookman Old Style"/>
              <a:sym typeface="Bookman Old Style"/>
            </a:endParaRPr>
          </a:p>
          <a:p>
            <a:pPr marL="109537" lvl="0" indent="0" algn="just" rtl="0">
              <a:spcBef>
                <a:spcPts val="400"/>
              </a:spcBef>
              <a:spcAft>
                <a:spcPts val="0"/>
              </a:spcAft>
              <a:buSzPts val="1224"/>
              <a:buFont typeface="Noto Sans Symbols"/>
              <a:buNone/>
            </a:pPr>
            <a:endParaRPr sz="1800">
              <a:latin typeface="Bookman Old Style"/>
              <a:ea typeface="Bookman Old Style"/>
              <a:cs typeface="Bookman Old Style"/>
              <a:sym typeface="Bookman Old Style"/>
            </a:endParaRPr>
          </a:p>
          <a:p>
            <a:pPr marL="109537" lvl="0" indent="0" algn="just" rtl="0">
              <a:spcBef>
                <a:spcPts val="400"/>
              </a:spcBef>
              <a:spcAft>
                <a:spcPts val="0"/>
              </a:spcAft>
              <a:buSzPts val="1224"/>
              <a:buFont typeface="Noto Sans Symbols"/>
              <a:buNone/>
            </a:pPr>
            <a:endParaRPr sz="1800">
              <a:latin typeface="Bookman Old Style"/>
              <a:ea typeface="Bookman Old Style"/>
              <a:cs typeface="Bookman Old Style"/>
              <a:sym typeface="Bookman Old Style"/>
            </a:endParaRPr>
          </a:p>
          <a:p>
            <a:pPr marL="365125" lvl="0" indent="-255587" algn="just" rtl="0">
              <a:spcBef>
                <a:spcPts val="400"/>
              </a:spcBef>
              <a:spcAft>
                <a:spcPts val="0"/>
              </a:spcAft>
              <a:buSzPts val="1224"/>
              <a:buFont typeface="Noto Sans Symbols"/>
              <a:buNone/>
            </a:pPr>
            <a:endParaRPr sz="1800">
              <a:latin typeface="Bookman Old Style"/>
              <a:ea typeface="Bookman Old Style"/>
              <a:cs typeface="Bookman Old Style"/>
              <a:sym typeface="Bookman Old Style"/>
            </a:endParaRPr>
          </a:p>
          <a:p>
            <a:pPr marL="365125" lvl="0" indent="-255587" algn="just" rtl="0">
              <a:spcBef>
                <a:spcPts val="400"/>
              </a:spcBef>
              <a:spcAft>
                <a:spcPts val="0"/>
              </a:spcAft>
              <a:buSzPts val="1224"/>
              <a:buFont typeface="Noto Sans Symbols"/>
              <a:buNone/>
            </a:pPr>
            <a:endParaRPr sz="1800">
              <a:latin typeface="Bookman Old Style"/>
              <a:ea typeface="Bookman Old Style"/>
              <a:cs typeface="Bookman Old Style"/>
              <a:sym typeface="Bookman Old Style"/>
            </a:endParaRPr>
          </a:p>
          <a:p>
            <a:pPr marL="365125" lvl="0" indent="-255587" algn="just" rtl="0">
              <a:lnSpc>
                <a:spcPct val="150000"/>
              </a:lnSpc>
              <a:spcBef>
                <a:spcPts val="400"/>
              </a:spcBef>
              <a:spcAft>
                <a:spcPts val="0"/>
              </a:spcAft>
              <a:buSzPts val="1224"/>
              <a:buFont typeface="Noto Sans Symbols"/>
              <a:buNone/>
            </a:pPr>
            <a:endParaRPr sz="1800">
              <a:latin typeface="Bookman Old Style"/>
              <a:ea typeface="Bookman Old Style"/>
              <a:cs typeface="Bookman Old Style"/>
              <a:sym typeface="Bookman Old Style"/>
            </a:endParaRPr>
          </a:p>
          <a:p>
            <a:pPr marL="365125" lvl="0" indent="-177864" algn="just" rtl="0">
              <a:lnSpc>
                <a:spcPct val="150000"/>
              </a:lnSpc>
              <a:spcBef>
                <a:spcPts val="400"/>
              </a:spcBef>
              <a:spcAft>
                <a:spcPts val="0"/>
              </a:spcAft>
              <a:buSzPts val="1224"/>
              <a:buNone/>
            </a:pPr>
            <a:endParaRPr sz="1800">
              <a:latin typeface="Bookman Old Style"/>
              <a:ea typeface="Bookman Old Style"/>
              <a:cs typeface="Bookman Old Style"/>
              <a:sym typeface="Bookman Old Style"/>
            </a:endParaRPr>
          </a:p>
          <a:p>
            <a:pPr marL="365125" lvl="0" indent="-177864" algn="just" rtl="0">
              <a:spcBef>
                <a:spcPts val="400"/>
              </a:spcBef>
              <a:spcAft>
                <a:spcPts val="0"/>
              </a:spcAft>
              <a:buSzPts val="1224"/>
              <a:buNone/>
            </a:pPr>
            <a:endParaRPr sz="1800">
              <a:latin typeface="Bookman Old Style"/>
              <a:ea typeface="Bookman Old Style"/>
              <a:cs typeface="Bookman Old Style"/>
              <a:sym typeface="Bookman Old Style"/>
            </a:endParaRPr>
          </a:p>
          <a:p>
            <a:pPr marL="365125" lvl="0" indent="-177864" algn="just" rtl="0">
              <a:spcBef>
                <a:spcPts val="400"/>
              </a:spcBef>
              <a:spcAft>
                <a:spcPts val="0"/>
              </a:spcAft>
              <a:buSzPts val="1224"/>
              <a:buNone/>
            </a:pPr>
            <a:endParaRPr sz="1800">
              <a:latin typeface="Bookman Old Style"/>
              <a:ea typeface="Bookman Old Style"/>
              <a:cs typeface="Bookman Old Style"/>
              <a:sym typeface="Bookman Old Style"/>
            </a:endParaRPr>
          </a:p>
          <a:p>
            <a:pPr marL="365125" lvl="0" indent="-177864" algn="just" rtl="0">
              <a:spcBef>
                <a:spcPts val="400"/>
              </a:spcBef>
              <a:spcAft>
                <a:spcPts val="0"/>
              </a:spcAft>
              <a:buSzPts val="1224"/>
              <a:buNone/>
            </a:pPr>
            <a:endParaRPr sz="1800">
              <a:latin typeface="Bookman Old Style"/>
              <a:ea typeface="Bookman Old Style"/>
              <a:cs typeface="Bookman Old Style"/>
              <a:sym typeface="Bookman Old Style"/>
            </a:endParaRPr>
          </a:p>
          <a:p>
            <a:pPr marL="109537" lvl="0" indent="0" algn="just" rtl="0">
              <a:spcBef>
                <a:spcPts val="400"/>
              </a:spcBef>
              <a:spcAft>
                <a:spcPts val="0"/>
              </a:spcAft>
              <a:buSzPts val="1224"/>
              <a:buFont typeface="Noto Sans Symbols"/>
              <a:buNone/>
            </a:pPr>
            <a:endParaRPr sz="1800">
              <a:latin typeface="Bookman Old Style"/>
              <a:ea typeface="Bookman Old Style"/>
              <a:cs typeface="Bookman Old Style"/>
              <a:sym typeface="Bookman Old Style"/>
            </a:endParaRPr>
          </a:p>
          <a:p>
            <a:pPr marL="365125" lvl="0" indent="-177864" algn="just" rtl="0">
              <a:spcBef>
                <a:spcPts val="400"/>
              </a:spcBef>
              <a:spcAft>
                <a:spcPts val="0"/>
              </a:spcAft>
              <a:buSzPts val="1224"/>
              <a:buNone/>
            </a:pPr>
            <a:endParaRPr sz="1800">
              <a:latin typeface="Bookman Old Style"/>
              <a:ea typeface="Bookman Old Style"/>
              <a:cs typeface="Bookman Old Style"/>
              <a:sym typeface="Bookman Old Style"/>
            </a:endParaRPr>
          </a:p>
          <a:p>
            <a:pPr marL="365125" lvl="0" indent="-177864" algn="just" rtl="0">
              <a:spcBef>
                <a:spcPts val="400"/>
              </a:spcBef>
              <a:spcAft>
                <a:spcPts val="0"/>
              </a:spcAft>
              <a:buSzPts val="1224"/>
              <a:buNone/>
            </a:pPr>
            <a:endParaRPr sz="1800">
              <a:latin typeface="Bookman Old Style"/>
              <a:ea typeface="Bookman Old Style"/>
              <a:cs typeface="Bookman Old Style"/>
              <a:sym typeface="Bookman Old Style"/>
            </a:endParaRPr>
          </a:p>
        </p:txBody>
      </p:sp>
      <p:pic>
        <p:nvPicPr>
          <p:cNvPr id="396" name="Google Shape;396;p34"/>
          <p:cNvPicPr preferRelativeResize="0"/>
          <p:nvPr/>
        </p:nvPicPr>
        <p:blipFill rotWithShape="1">
          <a:blip r:embed="rId3">
            <a:alphaModFix/>
          </a:blip>
          <a:srcRect/>
          <a:stretch/>
        </p:blipFill>
        <p:spPr>
          <a:xfrm>
            <a:off x="542925" y="306388"/>
            <a:ext cx="933450" cy="804862"/>
          </a:xfrm>
          <a:prstGeom prst="rect">
            <a:avLst/>
          </a:prstGeom>
          <a:noFill/>
          <a:ln>
            <a:noFill/>
          </a:ln>
        </p:spPr>
      </p:pic>
      <p:sp>
        <p:nvSpPr>
          <p:cNvPr id="397" name="Google Shape;397;p34"/>
          <p:cNvSpPr txBox="1">
            <a:spLocks noGrp="1"/>
          </p:cNvSpPr>
          <p:nvPr>
            <p:ph type="title"/>
          </p:nvPr>
        </p:nvSpPr>
        <p:spPr>
          <a:xfrm>
            <a:off x="502916" y="188640"/>
            <a:ext cx="8029524" cy="963216"/>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200" dirty="0"/>
              <a:t>2022 Rapport du </a:t>
            </a:r>
            <a:r>
              <a:rPr lang="en-US" sz="1200" dirty="0" err="1"/>
              <a:t>Comité</a:t>
            </a:r>
            <a:r>
              <a:rPr lang="en-US" sz="1200" dirty="0"/>
              <a:t> </a:t>
            </a:r>
            <a:r>
              <a:rPr lang="en-US" sz="1200" dirty="0" err="1"/>
              <a:t>d'audit</a:t>
            </a:r>
            <a:r>
              <a:rPr lang="en-US" sz="1200" dirty="0"/>
              <a:t> de </a:t>
            </a:r>
            <a:r>
              <a:rPr lang="en-US" sz="1200" dirty="0" err="1"/>
              <a:t>l'OMD</a:t>
            </a:r>
            <a:r>
              <a:rPr lang="en-US" sz="1200" dirty="0"/>
              <a:t>-AOC</a:t>
            </a:r>
            <a:endParaRPr sz="1200" b="0" dirty="0">
              <a:solidFill>
                <a:schemeClr val="dk1"/>
              </a:solidFill>
              <a:latin typeface="Gill Sans"/>
              <a:ea typeface="Gill Sans"/>
              <a:cs typeface="Gill Sans"/>
              <a:sym typeface="Gill Sans"/>
            </a:endParaRPr>
          </a:p>
        </p:txBody>
      </p:sp>
    </p:spTree>
  </p:cSld>
  <p:clrMapOvr>
    <a:masterClrMapping/>
  </p:clrMapOvr>
  <p:transition spd="slow">
    <p:wedg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5"/>
          <p:cNvSpPr txBox="1">
            <a:spLocks noGrp="1"/>
          </p:cNvSpPr>
          <p:nvPr>
            <p:ph type="body" idx="1"/>
          </p:nvPr>
        </p:nvSpPr>
        <p:spPr>
          <a:xfrm>
            <a:off x="323850" y="981075"/>
            <a:ext cx="8424863" cy="5256213"/>
          </a:xfrm>
          <a:prstGeom prst="rect">
            <a:avLst/>
          </a:prstGeom>
          <a:noFill/>
          <a:ln>
            <a:noFill/>
          </a:ln>
        </p:spPr>
        <p:txBody>
          <a:bodyPr spcFirstLastPara="1" wrap="square" lIns="91425" tIns="45700" rIns="91425" bIns="45700" anchor="t" anchorCtr="0">
            <a:noAutofit/>
          </a:bodyPr>
          <a:lstStyle/>
          <a:p>
            <a:pPr marL="365125" lvl="0" indent="-255587" algn="just" rtl="0">
              <a:spcBef>
                <a:spcPts val="0"/>
              </a:spcBef>
              <a:spcAft>
                <a:spcPts val="0"/>
              </a:spcAft>
              <a:buSzPts val="1088"/>
              <a:buFont typeface="Noto Sans Symbols"/>
              <a:buNone/>
            </a:pPr>
            <a:endParaRPr sz="1600" dirty="0">
              <a:latin typeface="Bookman Old Style"/>
              <a:ea typeface="Bookman Old Style"/>
              <a:cs typeface="Bookman Old Style"/>
              <a:sym typeface="Bookman Old Style"/>
            </a:endParaRPr>
          </a:p>
          <a:p>
            <a:pPr marL="109537" lvl="0" indent="0" algn="just" rtl="0">
              <a:spcBef>
                <a:spcPts val="400"/>
              </a:spcBef>
              <a:spcAft>
                <a:spcPts val="0"/>
              </a:spcAft>
              <a:buSzPts val="1088"/>
              <a:buFont typeface="Noto Sans Symbols"/>
              <a:buNone/>
            </a:pPr>
            <a:r>
              <a:rPr lang="en-US" sz="1600" dirty="0">
                <a:latin typeface="Bookman Old Style"/>
                <a:ea typeface="Bookman Old Style"/>
                <a:cs typeface="Bookman Old Style"/>
                <a:sym typeface="Bookman Old Style"/>
              </a:rPr>
              <a:t>2.5 </a:t>
            </a:r>
            <a:r>
              <a:rPr lang="en-US" sz="1600" dirty="0" err="1">
                <a:latin typeface="Bookman Old Style"/>
                <a:ea typeface="Bookman Old Style"/>
                <a:cs typeface="Bookman Old Style"/>
                <a:sym typeface="Bookman Old Style"/>
              </a:rPr>
              <a:t>Suivi</a:t>
            </a:r>
            <a:r>
              <a:rPr lang="en-US" sz="1600" dirty="0">
                <a:latin typeface="Bookman Old Style"/>
                <a:ea typeface="Bookman Old Style"/>
                <a:cs typeface="Bookman Old Style"/>
                <a:sym typeface="Bookman Old Style"/>
              </a:rPr>
              <a:t> des </a:t>
            </a:r>
            <a:r>
              <a:rPr lang="en-US" sz="1600" dirty="0" err="1">
                <a:latin typeface="Bookman Old Style"/>
                <a:ea typeface="Bookman Old Style"/>
                <a:cs typeface="Bookman Old Style"/>
                <a:sym typeface="Bookman Old Style"/>
              </a:rPr>
              <a:t>recommandations</a:t>
            </a:r>
            <a:r>
              <a:rPr lang="en-US" sz="1600" dirty="0">
                <a:latin typeface="Bookman Old Style"/>
                <a:ea typeface="Bookman Old Style"/>
                <a:cs typeface="Bookman Old Style"/>
                <a:sym typeface="Bookman Old Style"/>
              </a:rPr>
              <a:t> de </a:t>
            </a:r>
            <a:r>
              <a:rPr lang="en-US" sz="1600" dirty="0" err="1">
                <a:latin typeface="Bookman Old Style"/>
                <a:ea typeface="Bookman Old Style"/>
                <a:cs typeface="Bookman Old Style"/>
                <a:sym typeface="Bookman Old Style"/>
              </a:rPr>
              <a:t>l'année</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précédente</a:t>
            </a:r>
            <a:endParaRPr dirty="0"/>
          </a:p>
          <a:p>
            <a:pPr marL="109537" lvl="0" indent="0" algn="just" rtl="0">
              <a:spcBef>
                <a:spcPts val="400"/>
              </a:spcBef>
              <a:spcAft>
                <a:spcPts val="0"/>
              </a:spcAft>
              <a:buSzPts val="1088"/>
              <a:buFont typeface="Noto Sans Symbols"/>
              <a:buNone/>
            </a:pPr>
            <a:r>
              <a:rPr lang="en-US" sz="1600" dirty="0">
                <a:latin typeface="Bookman Old Style"/>
                <a:ea typeface="Bookman Old Style"/>
                <a:cs typeface="Bookman Old Style"/>
                <a:sym typeface="Bookman Old Style"/>
              </a:rPr>
              <a:t>Au </a:t>
            </a:r>
            <a:r>
              <a:rPr lang="en-US" sz="1600" dirty="0" err="1">
                <a:latin typeface="Bookman Old Style"/>
                <a:ea typeface="Bookman Old Style"/>
                <a:cs typeface="Bookman Old Style"/>
                <a:sym typeface="Bookman Old Style"/>
              </a:rPr>
              <a:t>cours</a:t>
            </a:r>
            <a:r>
              <a:rPr lang="en-US" sz="1600" dirty="0">
                <a:latin typeface="Bookman Old Style"/>
                <a:ea typeface="Bookman Old Style"/>
                <a:cs typeface="Bookman Old Style"/>
                <a:sym typeface="Bookman Old Style"/>
              </a:rPr>
              <a:t> de </a:t>
            </a:r>
            <a:r>
              <a:rPr lang="en-US" sz="1600" dirty="0" err="1">
                <a:latin typeface="Bookman Old Style"/>
                <a:ea typeface="Bookman Old Style"/>
                <a:cs typeface="Bookman Old Style"/>
                <a:sym typeface="Bookman Old Style"/>
              </a:rPr>
              <a:t>l'audit</a:t>
            </a:r>
            <a:r>
              <a:rPr lang="en-US" sz="1600" dirty="0">
                <a:latin typeface="Bookman Old Style"/>
                <a:ea typeface="Bookman Old Style"/>
                <a:cs typeface="Bookman Old Style"/>
                <a:sym typeface="Bookman Old Style"/>
              </a:rPr>
              <a:t>, nous </a:t>
            </a:r>
            <a:r>
              <a:rPr lang="en-US" sz="1600" dirty="0" err="1">
                <a:latin typeface="Bookman Old Style"/>
                <a:ea typeface="Bookman Old Style"/>
                <a:cs typeface="Bookman Old Style"/>
                <a:sym typeface="Bookman Old Style"/>
              </a:rPr>
              <a:t>avons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assuré</a:t>
            </a:r>
            <a:r>
              <a:rPr lang="en-US" sz="1600" dirty="0">
                <a:latin typeface="Bookman Old Style"/>
                <a:ea typeface="Bookman Old Style"/>
                <a:cs typeface="Bookman Old Style"/>
                <a:sym typeface="Bookman Old Style"/>
              </a:rPr>
              <a:t> le </a:t>
            </a:r>
            <a:r>
              <a:rPr lang="en-US" sz="1600" dirty="0" err="1">
                <a:latin typeface="Bookman Old Style"/>
                <a:ea typeface="Bookman Old Style"/>
                <a:cs typeface="Bookman Old Style"/>
                <a:sym typeface="Bookman Old Style"/>
              </a:rPr>
              <a:t>suivi</a:t>
            </a:r>
            <a:r>
              <a:rPr lang="en-US" sz="1600" dirty="0">
                <a:latin typeface="Bookman Old Style"/>
                <a:ea typeface="Bookman Old Style"/>
                <a:cs typeface="Bookman Old Style"/>
                <a:sym typeface="Bookman Old Style"/>
              </a:rPr>
              <a:t> de </a:t>
            </a:r>
            <a:r>
              <a:rPr lang="en-US" sz="1600" dirty="0" err="1">
                <a:latin typeface="Bookman Old Style"/>
                <a:ea typeface="Bookman Old Style"/>
                <a:cs typeface="Bookman Old Style"/>
                <a:sym typeface="Bookman Old Style"/>
              </a:rPr>
              <a:t>toutes</a:t>
            </a:r>
            <a:r>
              <a:rPr lang="en-US" sz="1600" dirty="0">
                <a:latin typeface="Bookman Old Style"/>
                <a:ea typeface="Bookman Old Style"/>
                <a:cs typeface="Bookman Old Style"/>
                <a:sym typeface="Bookman Old Style"/>
              </a:rPr>
              <a:t> les </a:t>
            </a:r>
            <a:r>
              <a:rPr lang="en-US" sz="1600" dirty="0" err="1">
                <a:latin typeface="Bookman Old Style"/>
                <a:ea typeface="Bookman Old Style"/>
                <a:cs typeface="Bookman Old Style"/>
                <a:sym typeface="Bookman Old Style"/>
              </a:rPr>
              <a:t>recommandations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formulées</a:t>
            </a:r>
            <a:r>
              <a:rPr lang="en-US" sz="1600" dirty="0">
                <a:latin typeface="Bookman Old Style"/>
                <a:ea typeface="Bookman Old Style"/>
                <a:cs typeface="Bookman Old Style"/>
                <a:sym typeface="Bookman Old Style"/>
              </a:rPr>
              <a:t> les </a:t>
            </a:r>
            <a:r>
              <a:rPr lang="en-US" sz="1600" dirty="0" err="1">
                <a:latin typeface="Bookman Old Style"/>
                <a:ea typeface="Bookman Old Style"/>
                <a:cs typeface="Bookman Old Style"/>
                <a:sym typeface="Bookman Old Style"/>
              </a:rPr>
              <a:t>années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précédentes</a:t>
            </a:r>
            <a:r>
              <a:rPr lang="en-US" sz="1600" dirty="0">
                <a:latin typeface="Bookman Old Style"/>
                <a:ea typeface="Bookman Old Style"/>
                <a:cs typeface="Bookman Old Style"/>
                <a:sym typeface="Bookman Old Style"/>
              </a:rPr>
              <a:t>. Le tableau ci-dessous </a:t>
            </a:r>
            <a:r>
              <a:rPr lang="en-US" sz="1600" dirty="0" err="1">
                <a:latin typeface="Bookman Old Style"/>
                <a:ea typeface="Bookman Old Style"/>
                <a:cs typeface="Bookman Old Style"/>
                <a:sym typeface="Bookman Old Style"/>
              </a:rPr>
              <a:t>résume</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l'état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d'avancement</a:t>
            </a:r>
            <a:r>
              <a:rPr lang="en-US" sz="1600" dirty="0">
                <a:latin typeface="Bookman Old Style"/>
                <a:ea typeface="Bookman Old Style"/>
                <a:cs typeface="Bookman Old Style"/>
                <a:sym typeface="Bookman Old Style"/>
              </a:rPr>
              <a:t> de </a:t>
            </a:r>
            <a:r>
              <a:rPr lang="en-US" sz="1600" dirty="0" err="1">
                <a:latin typeface="Bookman Old Style"/>
                <a:ea typeface="Bookman Old Style"/>
                <a:cs typeface="Bookman Old Style"/>
                <a:sym typeface="Bookman Old Style"/>
              </a:rPr>
              <a:t>ces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recommandations</a:t>
            </a:r>
            <a:r>
              <a:rPr lang="en-US" sz="1600" dirty="0">
                <a:latin typeface="Bookman Old Style"/>
                <a:ea typeface="Bookman Old Style"/>
                <a:cs typeface="Bookman Old Style"/>
                <a:sym typeface="Bookman Old Style"/>
              </a:rPr>
              <a:t> :</a:t>
            </a:r>
            <a:endParaRPr dirty="0"/>
          </a:p>
          <a:p>
            <a:pPr marL="109537" lvl="0" indent="0" algn="just" rtl="0">
              <a:spcBef>
                <a:spcPts val="400"/>
              </a:spcBef>
              <a:spcAft>
                <a:spcPts val="0"/>
              </a:spcAft>
              <a:buSzPts val="1088"/>
              <a:buFont typeface="Noto Sans Symbols"/>
              <a:buNone/>
            </a:pPr>
            <a:endParaRPr sz="1600" dirty="0">
              <a:latin typeface="Bookman Old Style"/>
              <a:ea typeface="Bookman Old Style"/>
              <a:cs typeface="Bookman Old Style"/>
              <a:sym typeface="Bookman Old Style"/>
            </a:endParaRPr>
          </a:p>
          <a:p>
            <a:pPr marL="109537" lvl="0" indent="0" algn="just" rtl="0">
              <a:spcBef>
                <a:spcPts val="400"/>
              </a:spcBef>
              <a:spcAft>
                <a:spcPts val="0"/>
              </a:spcAft>
              <a:buSzPts val="1088"/>
              <a:buFont typeface="Noto Sans Symbols"/>
              <a:buNone/>
            </a:pPr>
            <a:endParaRPr sz="1600" dirty="0">
              <a:latin typeface="Bookman Old Style"/>
              <a:ea typeface="Bookman Old Style"/>
              <a:cs typeface="Bookman Old Style"/>
              <a:sym typeface="Bookman Old Style"/>
            </a:endParaRPr>
          </a:p>
          <a:p>
            <a:pPr marL="109537" lvl="0" indent="0" algn="just" rtl="0">
              <a:spcBef>
                <a:spcPts val="400"/>
              </a:spcBef>
              <a:spcAft>
                <a:spcPts val="0"/>
              </a:spcAft>
              <a:buSzPts val="1088"/>
              <a:buFont typeface="Noto Sans Symbols"/>
              <a:buNone/>
            </a:pPr>
            <a:endParaRPr sz="1600" dirty="0">
              <a:latin typeface="Bookman Old Style"/>
              <a:ea typeface="Bookman Old Style"/>
              <a:cs typeface="Bookman Old Style"/>
              <a:sym typeface="Bookman Old Style"/>
            </a:endParaRPr>
          </a:p>
          <a:p>
            <a:pPr marL="109537" lvl="0" indent="0" algn="just" rtl="0">
              <a:spcBef>
                <a:spcPts val="400"/>
              </a:spcBef>
              <a:spcAft>
                <a:spcPts val="0"/>
              </a:spcAft>
              <a:buSzPts val="1088"/>
              <a:buFont typeface="Noto Sans Symbols"/>
              <a:buNone/>
            </a:pPr>
            <a:endParaRPr sz="1600" dirty="0">
              <a:latin typeface="Bookman Old Style"/>
              <a:ea typeface="Bookman Old Style"/>
              <a:cs typeface="Bookman Old Style"/>
              <a:sym typeface="Bookman Old Style"/>
            </a:endParaRPr>
          </a:p>
          <a:p>
            <a:pPr marL="365125" lvl="0" indent="-255587" algn="just" rtl="0">
              <a:spcBef>
                <a:spcPts val="400"/>
              </a:spcBef>
              <a:spcAft>
                <a:spcPts val="0"/>
              </a:spcAft>
              <a:buSzPts val="1088"/>
              <a:buFont typeface="Noto Sans Symbols"/>
              <a:buNone/>
            </a:pPr>
            <a:endParaRPr sz="1600" dirty="0">
              <a:latin typeface="Bookman Old Style"/>
              <a:ea typeface="Bookman Old Style"/>
              <a:cs typeface="Bookman Old Style"/>
              <a:sym typeface="Bookman Old Style"/>
            </a:endParaRPr>
          </a:p>
          <a:p>
            <a:pPr marL="365125" lvl="0" indent="-255587" algn="just" rtl="0">
              <a:spcBef>
                <a:spcPts val="400"/>
              </a:spcBef>
              <a:spcAft>
                <a:spcPts val="0"/>
              </a:spcAft>
              <a:buSzPts val="1088"/>
              <a:buFont typeface="Noto Sans Symbols"/>
              <a:buNone/>
            </a:pPr>
            <a:endParaRPr sz="1600" dirty="0">
              <a:latin typeface="Bookman Old Style"/>
              <a:ea typeface="Bookman Old Style"/>
              <a:cs typeface="Bookman Old Style"/>
              <a:sym typeface="Bookman Old Style"/>
            </a:endParaRPr>
          </a:p>
          <a:p>
            <a:pPr marL="365125" lvl="0" indent="-255587" algn="just" rtl="0">
              <a:lnSpc>
                <a:spcPct val="150000"/>
              </a:lnSpc>
              <a:spcBef>
                <a:spcPts val="400"/>
              </a:spcBef>
              <a:spcAft>
                <a:spcPts val="0"/>
              </a:spcAft>
              <a:buSzPts val="1088"/>
              <a:buFont typeface="Noto Sans Symbols"/>
              <a:buNone/>
            </a:pPr>
            <a:r>
              <a:rPr lang="en-US" sz="1600" dirty="0">
                <a:latin typeface="Bookman Old Style"/>
                <a:ea typeface="Bookman Old Style"/>
                <a:cs typeface="Bookman Old Style"/>
                <a:sym typeface="Bookman Old Style"/>
              </a:rPr>
              <a:t>2.6 Conclusion </a:t>
            </a:r>
            <a:r>
              <a:rPr lang="en-US" sz="1600" dirty="0" err="1">
                <a:latin typeface="Bookman Old Style"/>
                <a:ea typeface="Bookman Old Style"/>
                <a:cs typeface="Bookman Old Style"/>
                <a:sym typeface="Bookman Old Style"/>
              </a:rPr>
              <a:t>générale</a:t>
            </a:r>
            <a:endParaRPr dirty="0"/>
          </a:p>
          <a:p>
            <a:pPr marL="365125" lvl="0" indent="-255587" algn="just" rtl="0">
              <a:lnSpc>
                <a:spcPct val="150000"/>
              </a:lnSpc>
              <a:spcBef>
                <a:spcPts val="400"/>
              </a:spcBef>
              <a:spcAft>
                <a:spcPts val="0"/>
              </a:spcAft>
              <a:buSzPts val="1088"/>
              <a:buFont typeface="Noto Sans Symbols"/>
              <a:buNone/>
            </a:pPr>
            <a:r>
              <a:rPr lang="en-US" sz="1600" dirty="0">
                <a:latin typeface="Bookman Old Style"/>
                <a:ea typeface="Bookman Old Style"/>
                <a:cs typeface="Bookman Old Style"/>
                <a:sym typeface="Bookman Old Style"/>
              </a:rPr>
              <a:t>Nous </a:t>
            </a:r>
            <a:r>
              <a:rPr lang="en-US" sz="1600" dirty="0" err="1">
                <a:latin typeface="Bookman Old Style"/>
                <a:ea typeface="Bookman Old Style"/>
                <a:cs typeface="Bookman Old Style"/>
                <a:sym typeface="Bookman Old Style"/>
              </a:rPr>
              <a:t>constatons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une</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amélioration</a:t>
            </a:r>
            <a:r>
              <a:rPr lang="en-US" sz="1600" dirty="0">
                <a:latin typeface="Bookman Old Style"/>
                <a:ea typeface="Bookman Old Style"/>
                <a:cs typeface="Bookman Old Style"/>
                <a:sym typeface="Bookman Old Style"/>
              </a:rPr>
              <a:t> significative du </a:t>
            </a:r>
            <a:r>
              <a:rPr lang="en-US" sz="1600" dirty="0" err="1">
                <a:latin typeface="Bookman Old Style"/>
                <a:ea typeface="Bookman Old Style"/>
                <a:cs typeface="Bookman Old Style"/>
                <a:sym typeface="Bookman Old Style"/>
              </a:rPr>
              <a:t>système</a:t>
            </a:r>
            <a:r>
              <a:rPr lang="en-US" sz="1600" dirty="0">
                <a:latin typeface="Bookman Old Style"/>
                <a:ea typeface="Bookman Old Style"/>
                <a:cs typeface="Bookman Old Style"/>
                <a:sym typeface="Bookman Old Style"/>
              </a:rPr>
              <a:t> de gestion financière de </a:t>
            </a:r>
            <a:r>
              <a:rPr lang="en-US" sz="1600" dirty="0" err="1">
                <a:latin typeface="Bookman Old Style"/>
                <a:ea typeface="Bookman Old Style"/>
                <a:cs typeface="Bookman Old Style"/>
                <a:sym typeface="Bookman Old Style"/>
              </a:rPr>
              <a:t>l'Organisation</a:t>
            </a:r>
            <a:r>
              <a:rPr lang="en-US" sz="1600" dirty="0">
                <a:latin typeface="Bookman Old Style"/>
                <a:ea typeface="Bookman Old Style"/>
                <a:cs typeface="Bookman Old Style"/>
                <a:sym typeface="Bookman Old Style"/>
              </a:rPr>
              <a:t> au </a:t>
            </a:r>
            <a:r>
              <a:rPr lang="en-US" sz="1600" dirty="0" err="1">
                <a:latin typeface="Bookman Old Style"/>
                <a:ea typeface="Bookman Old Style"/>
                <a:cs typeface="Bookman Old Style"/>
                <a:sym typeface="Bookman Old Style"/>
              </a:rPr>
              <a:t>cours</a:t>
            </a:r>
            <a:r>
              <a:rPr lang="en-US" sz="1600" dirty="0">
                <a:latin typeface="Bookman Old Style"/>
                <a:ea typeface="Bookman Old Style"/>
                <a:cs typeface="Bookman Old Style"/>
                <a:sym typeface="Bookman Old Style"/>
              </a:rPr>
              <a:t> de la </a:t>
            </a:r>
            <a:r>
              <a:rPr lang="en-US" sz="1600" dirty="0" err="1">
                <a:latin typeface="Bookman Old Style"/>
                <a:ea typeface="Bookman Old Style"/>
                <a:cs typeface="Bookman Old Style"/>
                <a:sym typeface="Bookman Old Style"/>
              </a:rPr>
              <a:t>période</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examinée</a:t>
            </a:r>
            <a:r>
              <a:rPr lang="en-US" sz="1600" dirty="0">
                <a:latin typeface="Bookman Old Style"/>
                <a:ea typeface="Bookman Old Style"/>
                <a:cs typeface="Bookman Old Style"/>
                <a:sym typeface="Bookman Old Style"/>
              </a:rPr>
              <a:t> et nous </a:t>
            </a:r>
            <a:r>
              <a:rPr lang="en-US" sz="1600" dirty="0" err="1">
                <a:latin typeface="Bookman Old Style"/>
                <a:ea typeface="Bookman Old Style"/>
                <a:cs typeface="Bookman Old Style"/>
                <a:sym typeface="Bookman Old Style"/>
              </a:rPr>
              <a:t>sommes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convaincus</a:t>
            </a:r>
            <a:r>
              <a:rPr lang="en-US" sz="1600" dirty="0">
                <a:latin typeface="Bookman Old Style"/>
                <a:ea typeface="Bookman Old Style"/>
                <a:cs typeface="Bookman Old Style"/>
                <a:sym typeface="Bookman Old Style"/>
              </a:rPr>
              <a:t> que les efforts </a:t>
            </a:r>
            <a:r>
              <a:rPr lang="en-US" sz="1600" dirty="0" err="1">
                <a:latin typeface="Bookman Old Style"/>
                <a:ea typeface="Bookman Old Style"/>
                <a:cs typeface="Bookman Old Style"/>
                <a:sym typeface="Bookman Old Style"/>
              </a:rPr>
              <a:t>nécessaires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seront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déployés</a:t>
            </a:r>
            <a:r>
              <a:rPr lang="en-US" sz="1600" dirty="0">
                <a:latin typeface="Bookman Old Style"/>
                <a:ea typeface="Bookman Old Style"/>
                <a:cs typeface="Bookman Old Style"/>
                <a:sym typeface="Bookman Old Style"/>
              </a:rPr>
              <a:t> pour </a:t>
            </a:r>
            <a:r>
              <a:rPr lang="en-US" sz="1600" dirty="0" err="1">
                <a:latin typeface="Bookman Old Style"/>
                <a:ea typeface="Bookman Old Style"/>
                <a:cs typeface="Bookman Old Style"/>
                <a:sym typeface="Bookman Old Style"/>
              </a:rPr>
              <a:t>mettre</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en</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œuvre</a:t>
            </a:r>
            <a:r>
              <a:rPr lang="en-US" sz="1600" dirty="0">
                <a:latin typeface="Bookman Old Style"/>
                <a:ea typeface="Bookman Old Style"/>
                <a:cs typeface="Bookman Old Style"/>
                <a:sym typeface="Bookman Old Style"/>
              </a:rPr>
              <a:t> les </a:t>
            </a:r>
            <a:r>
              <a:rPr lang="en-US" sz="1600" dirty="0" err="1">
                <a:latin typeface="Bookman Old Style"/>
                <a:ea typeface="Bookman Old Style"/>
                <a:cs typeface="Bookman Old Style"/>
                <a:sym typeface="Bookman Old Style"/>
              </a:rPr>
              <a:t>recommandations</a:t>
            </a:r>
            <a:r>
              <a:rPr lang="en-US" sz="1600" dirty="0">
                <a:latin typeface="Bookman Old Style"/>
                <a:ea typeface="Bookman Old Style"/>
                <a:cs typeface="Bookman Old Style"/>
                <a:sym typeface="Bookman Old Style"/>
              </a:rPr>
              <a:t> du </a:t>
            </a:r>
            <a:r>
              <a:rPr lang="en-US" sz="1600" dirty="0" err="1">
                <a:latin typeface="Bookman Old Style"/>
                <a:ea typeface="Bookman Old Style"/>
                <a:cs typeface="Bookman Old Style"/>
                <a:sym typeface="Bookman Old Style"/>
              </a:rPr>
              <a:t>comité</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d'audit</a:t>
            </a:r>
            <a:r>
              <a:rPr lang="en-US" sz="1600" dirty="0">
                <a:latin typeface="Bookman Old Style"/>
                <a:ea typeface="Bookman Old Style"/>
                <a:cs typeface="Bookman Old Style"/>
                <a:sym typeface="Bookman Old Style"/>
              </a:rPr>
              <a:t> à </a:t>
            </a:r>
            <a:r>
              <a:rPr lang="en-US" sz="1600" dirty="0" err="1">
                <a:latin typeface="Bookman Old Style"/>
                <a:ea typeface="Bookman Old Style"/>
                <a:cs typeface="Bookman Old Style"/>
                <a:sym typeface="Bookman Old Style"/>
              </a:rPr>
              <a:t>l'avenir</a:t>
            </a:r>
            <a:r>
              <a:rPr lang="en-US" sz="1600" dirty="0">
                <a:latin typeface="Bookman Old Style"/>
                <a:ea typeface="Bookman Old Style"/>
                <a:cs typeface="Bookman Old Style"/>
                <a:sym typeface="Bookman Old Style"/>
              </a:rPr>
              <a:t>.</a:t>
            </a:r>
            <a:endParaRPr dirty="0"/>
          </a:p>
          <a:p>
            <a:pPr marL="365125" lvl="0" indent="-186500" algn="just" rtl="0">
              <a:lnSpc>
                <a:spcPct val="150000"/>
              </a:lnSpc>
              <a:spcBef>
                <a:spcPts val="400"/>
              </a:spcBef>
              <a:spcAft>
                <a:spcPts val="0"/>
              </a:spcAft>
              <a:buSzPts val="1088"/>
              <a:buNone/>
            </a:pPr>
            <a:endParaRPr sz="1600" dirty="0">
              <a:latin typeface="Bookman Old Style"/>
              <a:ea typeface="Bookman Old Style"/>
              <a:cs typeface="Bookman Old Style"/>
              <a:sym typeface="Bookman Old Style"/>
            </a:endParaRPr>
          </a:p>
          <a:p>
            <a:pPr marL="365125" lvl="0" indent="-186500" algn="just" rtl="0">
              <a:spcBef>
                <a:spcPts val="400"/>
              </a:spcBef>
              <a:spcAft>
                <a:spcPts val="0"/>
              </a:spcAft>
              <a:buSzPts val="1088"/>
              <a:buNone/>
            </a:pPr>
            <a:endParaRPr sz="1600" dirty="0">
              <a:latin typeface="Bookman Old Style"/>
              <a:ea typeface="Bookman Old Style"/>
              <a:cs typeface="Bookman Old Style"/>
              <a:sym typeface="Bookman Old Style"/>
            </a:endParaRPr>
          </a:p>
          <a:p>
            <a:pPr marL="365125" lvl="0" indent="-186500" algn="just" rtl="0">
              <a:spcBef>
                <a:spcPts val="400"/>
              </a:spcBef>
              <a:spcAft>
                <a:spcPts val="0"/>
              </a:spcAft>
              <a:buSzPts val="1088"/>
              <a:buNone/>
            </a:pPr>
            <a:endParaRPr sz="1600" dirty="0">
              <a:latin typeface="Bookman Old Style"/>
              <a:ea typeface="Bookman Old Style"/>
              <a:cs typeface="Bookman Old Style"/>
              <a:sym typeface="Bookman Old Style"/>
            </a:endParaRPr>
          </a:p>
          <a:p>
            <a:pPr marL="365125" lvl="0" indent="-186500" algn="just" rtl="0">
              <a:spcBef>
                <a:spcPts val="400"/>
              </a:spcBef>
              <a:spcAft>
                <a:spcPts val="0"/>
              </a:spcAft>
              <a:buSzPts val="1088"/>
              <a:buNone/>
            </a:pPr>
            <a:endParaRPr sz="1600" dirty="0">
              <a:latin typeface="Bookman Old Style"/>
              <a:ea typeface="Bookman Old Style"/>
              <a:cs typeface="Bookman Old Style"/>
              <a:sym typeface="Bookman Old Style"/>
            </a:endParaRPr>
          </a:p>
          <a:p>
            <a:pPr marL="109537" lvl="0" indent="0" algn="just" rtl="0">
              <a:spcBef>
                <a:spcPts val="400"/>
              </a:spcBef>
              <a:spcAft>
                <a:spcPts val="0"/>
              </a:spcAft>
              <a:buSzPts val="1088"/>
              <a:buFont typeface="Noto Sans Symbols"/>
              <a:buNone/>
            </a:pPr>
            <a:endParaRPr sz="1600" dirty="0">
              <a:latin typeface="Bookman Old Style"/>
              <a:ea typeface="Bookman Old Style"/>
              <a:cs typeface="Bookman Old Style"/>
              <a:sym typeface="Bookman Old Style"/>
            </a:endParaRPr>
          </a:p>
          <a:p>
            <a:pPr marL="365125" lvl="0" indent="-186500" algn="just" rtl="0">
              <a:spcBef>
                <a:spcPts val="400"/>
              </a:spcBef>
              <a:spcAft>
                <a:spcPts val="0"/>
              </a:spcAft>
              <a:buSzPts val="1088"/>
              <a:buNone/>
            </a:pPr>
            <a:endParaRPr sz="1600" dirty="0">
              <a:latin typeface="Bookman Old Style"/>
              <a:ea typeface="Bookman Old Style"/>
              <a:cs typeface="Bookman Old Style"/>
              <a:sym typeface="Bookman Old Style"/>
            </a:endParaRPr>
          </a:p>
          <a:p>
            <a:pPr marL="365125" lvl="0" indent="-186500" algn="just" rtl="0">
              <a:spcBef>
                <a:spcPts val="400"/>
              </a:spcBef>
              <a:spcAft>
                <a:spcPts val="0"/>
              </a:spcAft>
              <a:buSzPts val="1088"/>
              <a:buNone/>
            </a:pPr>
            <a:endParaRPr sz="1600" dirty="0">
              <a:latin typeface="Bookman Old Style"/>
              <a:ea typeface="Bookman Old Style"/>
              <a:cs typeface="Bookman Old Style"/>
              <a:sym typeface="Bookman Old Style"/>
            </a:endParaRPr>
          </a:p>
        </p:txBody>
      </p:sp>
      <p:pic>
        <p:nvPicPr>
          <p:cNvPr id="404" name="Google Shape;404;p35"/>
          <p:cNvPicPr preferRelativeResize="0"/>
          <p:nvPr/>
        </p:nvPicPr>
        <p:blipFill rotWithShape="1">
          <a:blip r:embed="rId3">
            <a:alphaModFix/>
          </a:blip>
          <a:srcRect/>
          <a:stretch/>
        </p:blipFill>
        <p:spPr>
          <a:xfrm>
            <a:off x="323850" y="404813"/>
            <a:ext cx="1008063" cy="647700"/>
          </a:xfrm>
          <a:prstGeom prst="rect">
            <a:avLst/>
          </a:prstGeom>
          <a:noFill/>
          <a:ln>
            <a:noFill/>
          </a:ln>
        </p:spPr>
      </p:pic>
      <p:sp>
        <p:nvSpPr>
          <p:cNvPr id="405" name="Google Shape;405;p35"/>
          <p:cNvSpPr txBox="1">
            <a:spLocks noGrp="1"/>
          </p:cNvSpPr>
          <p:nvPr>
            <p:ph type="title"/>
          </p:nvPr>
        </p:nvSpPr>
        <p:spPr>
          <a:xfrm>
            <a:off x="142876" y="188640"/>
            <a:ext cx="8533580" cy="1008112"/>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200" dirty="0"/>
              <a:t>2022 Rapport du </a:t>
            </a:r>
            <a:r>
              <a:rPr lang="en-US" sz="1200" dirty="0" err="1"/>
              <a:t>Comité</a:t>
            </a:r>
            <a:r>
              <a:rPr lang="en-US" sz="1200" dirty="0"/>
              <a:t> </a:t>
            </a:r>
            <a:r>
              <a:rPr lang="en-US" sz="1200" dirty="0" err="1"/>
              <a:t>d'audit</a:t>
            </a:r>
            <a:r>
              <a:rPr lang="en-US" sz="1200" dirty="0"/>
              <a:t> de </a:t>
            </a:r>
            <a:r>
              <a:rPr lang="en-US" sz="1200" dirty="0" err="1"/>
              <a:t>l'OMD</a:t>
            </a:r>
            <a:r>
              <a:rPr lang="en-US" sz="1200" dirty="0"/>
              <a:t>-AOC</a:t>
            </a:r>
            <a:endParaRPr sz="1200" b="0" dirty="0">
              <a:solidFill>
                <a:schemeClr val="dk1"/>
              </a:solidFill>
              <a:latin typeface="Gill Sans"/>
              <a:ea typeface="Gill Sans"/>
              <a:cs typeface="Gill Sans"/>
              <a:sym typeface="Gill Sans"/>
            </a:endParaRPr>
          </a:p>
        </p:txBody>
      </p:sp>
      <p:graphicFrame>
        <p:nvGraphicFramePr>
          <p:cNvPr id="2" name="Table 1">
            <a:extLst>
              <a:ext uri="{FF2B5EF4-FFF2-40B4-BE49-F238E27FC236}">
                <a16:creationId xmlns:a16="http://schemas.microsoft.com/office/drawing/2014/main" id="{A208F0DC-C742-86E9-4CCC-1178E3C39B7A}"/>
              </a:ext>
            </a:extLst>
          </p:cNvPr>
          <p:cNvGraphicFramePr>
            <a:graphicFrameLocks noGrp="1"/>
          </p:cNvGraphicFramePr>
          <p:nvPr>
            <p:extLst>
              <p:ext uri="{D42A27DB-BD31-4B8C-83A1-F6EECF244321}">
                <p14:modId xmlns:p14="http://schemas.microsoft.com/office/powerpoint/2010/main" val="272504698"/>
              </p:ext>
            </p:extLst>
          </p:nvPr>
        </p:nvGraphicFramePr>
        <p:xfrm>
          <a:off x="715506" y="2698847"/>
          <a:ext cx="7561802" cy="1292705"/>
        </p:xfrm>
        <a:graphic>
          <a:graphicData uri="http://schemas.openxmlformats.org/drawingml/2006/table">
            <a:tbl>
              <a:tblPr firstRow="1" firstCol="1" bandRow="1">
                <a:tableStyleId>{C083E6E3-FA7D-4D7B-A595-EF9225AFEA82}</a:tableStyleId>
              </a:tblPr>
              <a:tblGrid>
                <a:gridCol w="3780901">
                  <a:extLst>
                    <a:ext uri="{9D8B030D-6E8A-4147-A177-3AD203B41FA5}">
                      <a16:colId xmlns:a16="http://schemas.microsoft.com/office/drawing/2014/main" val="1202903749"/>
                    </a:ext>
                  </a:extLst>
                </a:gridCol>
                <a:gridCol w="3780901">
                  <a:extLst>
                    <a:ext uri="{9D8B030D-6E8A-4147-A177-3AD203B41FA5}">
                      <a16:colId xmlns:a16="http://schemas.microsoft.com/office/drawing/2014/main" val="3662566786"/>
                    </a:ext>
                  </a:extLst>
                </a:gridCol>
              </a:tblGrid>
              <a:tr h="258541">
                <a:tc>
                  <a:txBody>
                    <a:bodyPr/>
                    <a:lstStyle/>
                    <a:p>
                      <a:pPr algn="ctr">
                        <a:lnSpc>
                          <a:spcPct val="107000"/>
                        </a:lnSpc>
                        <a:spcAft>
                          <a:spcPts val="800"/>
                        </a:spcAft>
                      </a:pPr>
                      <a:r>
                        <a:rPr lang="en-GB" sz="1200" kern="100" dirty="0" err="1">
                          <a:effectLst/>
                        </a:rPr>
                        <a:t>Statut</a:t>
                      </a:r>
                      <a:endParaRPr lang="en-GB" sz="12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200" kern="100" dirty="0" err="1">
                          <a:effectLst/>
                        </a:rPr>
                        <a:t>Nombre</a:t>
                      </a:r>
                      <a:r>
                        <a:rPr lang="en-GB" sz="1200" kern="100" dirty="0">
                          <a:effectLst/>
                        </a:rPr>
                        <a:t> de </a:t>
                      </a:r>
                      <a:r>
                        <a:rPr lang="en-GB" sz="1200" kern="100" dirty="0" err="1">
                          <a:effectLst/>
                        </a:rPr>
                        <a:t>recommandations</a:t>
                      </a:r>
                      <a:endParaRPr lang="en-GB" sz="12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3224302"/>
                  </a:ext>
                </a:extLst>
              </a:tr>
              <a:tr h="258541">
                <a:tc>
                  <a:txBody>
                    <a:bodyPr/>
                    <a:lstStyle/>
                    <a:p>
                      <a:pPr algn="just">
                        <a:lnSpc>
                          <a:spcPct val="107000"/>
                        </a:lnSpc>
                        <a:spcAft>
                          <a:spcPts val="800"/>
                        </a:spcAft>
                      </a:pPr>
                      <a:r>
                        <a:rPr lang="en-GB" sz="1200" kern="100" dirty="0" err="1">
                          <a:effectLst/>
                        </a:rPr>
                        <a:t>Exécuté</a:t>
                      </a:r>
                      <a:endParaRPr lang="en-GB" sz="12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200" kern="100">
                          <a:effectLst/>
                        </a:rPr>
                        <a:t>2</a:t>
                      </a:r>
                      <a:endParaRPr lang="en-GB" sz="1200" kern="1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4068360"/>
                  </a:ext>
                </a:extLst>
              </a:tr>
              <a:tr h="258541">
                <a:tc>
                  <a:txBody>
                    <a:bodyPr/>
                    <a:lstStyle/>
                    <a:p>
                      <a:pPr algn="just">
                        <a:lnSpc>
                          <a:spcPct val="107000"/>
                        </a:lnSpc>
                        <a:spcAft>
                          <a:spcPts val="800"/>
                        </a:spcAft>
                      </a:pPr>
                      <a:r>
                        <a:rPr lang="en-GB" sz="1200" kern="100" dirty="0" err="1">
                          <a:effectLst/>
                        </a:rPr>
                        <a:t>Partiellement</a:t>
                      </a:r>
                      <a:r>
                        <a:rPr lang="en-GB" sz="1200" kern="100" dirty="0">
                          <a:effectLst/>
                        </a:rPr>
                        <a:t> mis </a:t>
                      </a:r>
                      <a:r>
                        <a:rPr lang="en-GB" sz="1200" kern="100" dirty="0" err="1">
                          <a:effectLst/>
                        </a:rPr>
                        <a:t>en</a:t>
                      </a:r>
                      <a:r>
                        <a:rPr lang="en-GB" sz="1200" kern="100" dirty="0">
                          <a:effectLst/>
                        </a:rPr>
                        <a:t> </a:t>
                      </a:r>
                      <a:r>
                        <a:rPr lang="en-GB" sz="1200" kern="100" dirty="0" err="1">
                          <a:effectLst/>
                        </a:rPr>
                        <a:t>œuvre</a:t>
                      </a:r>
                      <a:endParaRPr lang="en-GB" sz="12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200" kern="100" dirty="0">
                          <a:effectLst/>
                        </a:rPr>
                        <a:t>3</a:t>
                      </a:r>
                      <a:endParaRPr lang="en-GB" sz="12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8567273"/>
                  </a:ext>
                </a:extLst>
              </a:tr>
              <a:tr h="258541">
                <a:tc>
                  <a:txBody>
                    <a:bodyPr/>
                    <a:lstStyle/>
                    <a:p>
                      <a:pPr algn="just">
                        <a:lnSpc>
                          <a:spcPct val="107000"/>
                        </a:lnSpc>
                        <a:spcAft>
                          <a:spcPts val="800"/>
                        </a:spcAft>
                      </a:pPr>
                      <a:r>
                        <a:rPr lang="en-GB" sz="1200" kern="100" dirty="0">
                          <a:effectLst/>
                        </a:rPr>
                        <a:t>Non mis </a:t>
                      </a:r>
                      <a:r>
                        <a:rPr lang="en-GB" sz="1200" kern="100" dirty="0" err="1">
                          <a:effectLst/>
                        </a:rPr>
                        <a:t>en</a:t>
                      </a:r>
                      <a:r>
                        <a:rPr lang="en-GB" sz="1200" kern="100" dirty="0">
                          <a:effectLst/>
                        </a:rPr>
                        <a:t> </a:t>
                      </a:r>
                      <a:r>
                        <a:rPr lang="en-GB" sz="1200" kern="100" dirty="0" err="1">
                          <a:effectLst/>
                        </a:rPr>
                        <a:t>œuvre</a:t>
                      </a:r>
                      <a:endParaRPr lang="en-GB" sz="12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200" kern="100" dirty="0">
                          <a:effectLst/>
                        </a:rPr>
                        <a:t>2</a:t>
                      </a:r>
                      <a:endParaRPr lang="en-GB" sz="12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9098079"/>
                  </a:ext>
                </a:extLst>
              </a:tr>
              <a:tr h="258541">
                <a:tc>
                  <a:txBody>
                    <a:bodyPr/>
                    <a:lstStyle/>
                    <a:p>
                      <a:pPr algn="just">
                        <a:lnSpc>
                          <a:spcPct val="107000"/>
                        </a:lnSpc>
                        <a:spcAft>
                          <a:spcPts val="800"/>
                        </a:spcAft>
                      </a:pPr>
                      <a:r>
                        <a:rPr lang="en-GB" sz="1200" kern="100">
                          <a:effectLst/>
                        </a:rPr>
                        <a:t>TOTAL</a:t>
                      </a:r>
                      <a:endParaRPr lang="en-GB" sz="1200" kern="1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GB" sz="1200" kern="100" dirty="0">
                          <a:effectLst/>
                        </a:rPr>
                        <a:t>7</a:t>
                      </a:r>
                      <a:endParaRPr lang="en-GB" sz="1200" kern="1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5306440"/>
                  </a:ext>
                </a:extLst>
              </a:tr>
            </a:tbl>
          </a:graphicData>
        </a:graphic>
      </p:graphicFrame>
    </p:spTree>
  </p:cSld>
  <p:clrMapOvr>
    <a:masterClrMapping/>
  </p:clrMapOvr>
  <p:transition spd="slow">
    <p:wedg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6"/>
          <p:cNvSpPr txBox="1">
            <a:spLocks noGrp="1"/>
          </p:cNvSpPr>
          <p:nvPr>
            <p:ph type="body" idx="1"/>
          </p:nvPr>
        </p:nvSpPr>
        <p:spPr>
          <a:xfrm>
            <a:off x="250825" y="871538"/>
            <a:ext cx="8569325" cy="5114925"/>
          </a:xfrm>
          <a:prstGeom prst="rect">
            <a:avLst/>
          </a:prstGeom>
          <a:noFill/>
          <a:ln>
            <a:noFill/>
          </a:ln>
        </p:spPr>
        <p:txBody>
          <a:bodyPr spcFirstLastPara="1" wrap="square" lIns="91425" tIns="45700" rIns="91425" bIns="45700" anchor="t" anchorCtr="0">
            <a:noAutofit/>
          </a:bodyPr>
          <a:lstStyle/>
          <a:p>
            <a:pPr marL="365125" lvl="0" indent="-255587" algn="just" rtl="0">
              <a:spcBef>
                <a:spcPts val="0"/>
              </a:spcBef>
              <a:spcAft>
                <a:spcPts val="0"/>
              </a:spcAft>
              <a:buSzPts val="952"/>
              <a:buFont typeface="Noto Sans Symbols"/>
              <a:buNone/>
            </a:pPr>
            <a:endParaRPr sz="1400" dirty="0">
              <a:latin typeface="Bookman Old Style"/>
              <a:ea typeface="Bookman Old Style"/>
              <a:cs typeface="Bookman Old Style"/>
              <a:sym typeface="Bookman Old Style"/>
            </a:endParaRPr>
          </a:p>
          <a:p>
            <a:pPr marL="109537" lvl="0" indent="0" algn="just" rtl="0">
              <a:spcBef>
                <a:spcPts val="400"/>
              </a:spcBef>
              <a:spcAft>
                <a:spcPts val="0"/>
              </a:spcAft>
              <a:buSzPts val="952"/>
              <a:buFont typeface="Noto Sans Symbols"/>
              <a:buNone/>
            </a:pPr>
            <a:r>
              <a:rPr lang="en-US" sz="1400" b="1" dirty="0">
                <a:latin typeface="Bookman Old Style"/>
                <a:ea typeface="Bookman Old Style"/>
                <a:cs typeface="Bookman Old Style"/>
                <a:sym typeface="Bookman Old Style"/>
              </a:rPr>
              <a:t>INTRODUCTION</a:t>
            </a:r>
            <a:endParaRPr dirty="0"/>
          </a:p>
          <a:p>
            <a:pPr marL="109537" lvl="0" indent="0" algn="just" rtl="0">
              <a:spcBef>
                <a:spcPts val="400"/>
              </a:spcBef>
              <a:spcAft>
                <a:spcPts val="0"/>
              </a:spcAft>
              <a:buSzPts val="952"/>
              <a:buFont typeface="Noto Sans Symbols"/>
              <a:buNone/>
            </a:pPr>
            <a:r>
              <a:rPr lang="en-US" sz="1400" b="1" dirty="0">
                <a:latin typeface="Bookman Old Style"/>
                <a:ea typeface="Bookman Old Style"/>
                <a:cs typeface="Bookman Old Style"/>
                <a:sym typeface="Bookman Old Style"/>
              </a:rPr>
              <a:t>2.1 CONTEXTE</a:t>
            </a:r>
            <a:endParaRPr dirty="0"/>
          </a:p>
          <a:p>
            <a:pPr marL="109537" lvl="0" indent="0" algn="just" rtl="0">
              <a:spcBef>
                <a:spcPts val="400"/>
              </a:spcBef>
              <a:spcAft>
                <a:spcPts val="0"/>
              </a:spcAft>
              <a:buSzPts val="952"/>
              <a:buFont typeface="Noto Sans Symbols"/>
              <a:buNone/>
            </a:pPr>
            <a:r>
              <a:rPr lang="en-US" sz="1400" dirty="0" err="1">
                <a:latin typeface="Bookman Old Style"/>
                <a:ea typeface="Bookman Old Style"/>
                <a:cs typeface="Bookman Old Style"/>
                <a:sym typeface="Bookman Old Style"/>
              </a:rPr>
              <a:t>L'Organisation</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mondiale</a:t>
            </a:r>
            <a:r>
              <a:rPr lang="en-US" sz="1400" dirty="0">
                <a:latin typeface="Bookman Old Style"/>
                <a:ea typeface="Bookman Old Style"/>
                <a:cs typeface="Bookman Old Style"/>
                <a:sym typeface="Bookman Old Style"/>
              </a:rPr>
              <a:t> des douanes (OMD) </a:t>
            </a:r>
            <a:r>
              <a:rPr lang="en-US" sz="1400" dirty="0" err="1">
                <a:latin typeface="Bookman Old Style"/>
                <a:ea typeface="Bookman Old Style"/>
                <a:cs typeface="Bookman Old Style"/>
                <a:sym typeface="Bookman Old Style"/>
              </a:rPr>
              <a:t>est</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composée</a:t>
            </a:r>
            <a:r>
              <a:rPr lang="en-US" sz="1400" dirty="0">
                <a:latin typeface="Bookman Old Style"/>
                <a:ea typeface="Bookman Old Style"/>
                <a:cs typeface="Bookman Old Style"/>
                <a:sym typeface="Bookman Old Style"/>
              </a:rPr>
              <a:t> de </a:t>
            </a:r>
            <a:r>
              <a:rPr lang="en-US" sz="1400" dirty="0" err="1">
                <a:latin typeface="Bookman Old Style"/>
                <a:ea typeface="Bookman Old Style"/>
                <a:cs typeface="Bookman Old Style"/>
                <a:sym typeface="Bookman Old Style"/>
              </a:rPr>
              <a:t>plusieurs</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organismes</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régionaux</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en</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fonction</a:t>
            </a:r>
            <a:r>
              <a:rPr lang="en-US" sz="1400" dirty="0">
                <a:latin typeface="Bookman Old Style"/>
                <a:ea typeface="Bookman Old Style"/>
                <a:cs typeface="Bookman Old Style"/>
                <a:sym typeface="Bookman Old Style"/>
              </a:rPr>
              <a:t> de </a:t>
            </a:r>
            <a:r>
              <a:rPr lang="en-US" sz="1400" dirty="0" err="1">
                <a:latin typeface="Bookman Old Style"/>
                <a:ea typeface="Bookman Old Style"/>
                <a:cs typeface="Bookman Old Style"/>
                <a:sym typeface="Bookman Old Style"/>
              </a:rPr>
              <a:t>leur</a:t>
            </a:r>
            <a:r>
              <a:rPr lang="en-US" sz="1400" dirty="0">
                <a:latin typeface="Bookman Old Style"/>
                <a:ea typeface="Bookman Old Style"/>
                <a:cs typeface="Bookman Old Style"/>
                <a:sym typeface="Bookman Old Style"/>
              </a:rPr>
              <a:t> situation </a:t>
            </a:r>
            <a:r>
              <a:rPr lang="en-US" sz="1400" dirty="0" err="1">
                <a:latin typeface="Bookman Old Style"/>
                <a:ea typeface="Bookman Old Style"/>
                <a:cs typeface="Bookman Old Style"/>
                <a:sym typeface="Bookman Old Style"/>
              </a:rPr>
              <a:t>géographique</a:t>
            </a:r>
            <a:r>
              <a:rPr lang="en-US" sz="1400" dirty="0">
                <a:latin typeface="Bookman Old Style"/>
                <a:ea typeface="Bookman Old Style"/>
                <a:cs typeface="Bookman Old Style"/>
                <a:sym typeface="Bookman Old Style"/>
              </a:rPr>
              <a:t>. Les </a:t>
            </a:r>
            <a:r>
              <a:rPr lang="en-US" sz="1400" dirty="0" err="1">
                <a:latin typeface="Bookman Old Style"/>
                <a:ea typeface="Bookman Old Style"/>
                <a:cs typeface="Bookman Old Style"/>
                <a:sym typeface="Bookman Old Style"/>
              </a:rPr>
              <a:t>membres</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sont</a:t>
            </a:r>
            <a:r>
              <a:rPr lang="en-US" sz="1400" dirty="0">
                <a:latin typeface="Bookman Old Style"/>
                <a:ea typeface="Bookman Old Style"/>
                <a:cs typeface="Bookman Old Style"/>
                <a:sym typeface="Bookman Old Style"/>
              </a:rPr>
              <a:t> les administrations </a:t>
            </a:r>
            <a:r>
              <a:rPr lang="en-US" sz="1400" dirty="0" err="1">
                <a:latin typeface="Bookman Old Style"/>
                <a:ea typeface="Bookman Old Style"/>
                <a:cs typeface="Bookman Old Style"/>
                <a:sym typeface="Bookman Old Style"/>
              </a:rPr>
              <a:t>douanières</a:t>
            </a:r>
            <a:r>
              <a:rPr lang="en-US" sz="1400" dirty="0">
                <a:latin typeface="Bookman Old Style"/>
                <a:ea typeface="Bookman Old Style"/>
                <a:cs typeface="Bookman Old Style"/>
                <a:sym typeface="Bookman Old Style"/>
              </a:rPr>
              <a:t> et </a:t>
            </a:r>
            <a:r>
              <a:rPr lang="en-US" sz="1400" dirty="0" err="1">
                <a:latin typeface="Bookman Old Style"/>
                <a:ea typeface="Bookman Old Style"/>
                <a:cs typeface="Bookman Old Style"/>
                <a:sym typeface="Bookman Old Style"/>
              </a:rPr>
              <a:t>fiscales</a:t>
            </a:r>
            <a:r>
              <a:rPr lang="en-US" sz="1400" dirty="0">
                <a:latin typeface="Bookman Old Style"/>
                <a:ea typeface="Bookman Old Style"/>
                <a:cs typeface="Bookman Old Style"/>
                <a:sym typeface="Bookman Old Style"/>
              </a:rPr>
              <a:t> des pays de chacun de </a:t>
            </a:r>
            <a:r>
              <a:rPr lang="en-US" sz="1400" dirty="0" err="1">
                <a:latin typeface="Bookman Old Style"/>
                <a:ea typeface="Bookman Old Style"/>
                <a:cs typeface="Bookman Old Style"/>
                <a:sym typeface="Bookman Old Style"/>
              </a:rPr>
              <a:t>ces</a:t>
            </a:r>
            <a:r>
              <a:rPr lang="en-US" sz="1400" dirty="0">
                <a:latin typeface="Bookman Old Style"/>
                <a:ea typeface="Bookman Old Style"/>
                <a:cs typeface="Bookman Old Style"/>
                <a:sym typeface="Bookman Old Style"/>
              </a:rPr>
              <a:t> blocs </a:t>
            </a:r>
            <a:r>
              <a:rPr lang="en-US" sz="1400" dirty="0" err="1">
                <a:latin typeface="Bookman Old Style"/>
                <a:ea typeface="Bookman Old Style"/>
                <a:cs typeface="Bookman Old Style"/>
                <a:sym typeface="Bookman Old Style"/>
              </a:rPr>
              <a:t>régionaux</a:t>
            </a:r>
            <a:r>
              <a:rPr lang="en-US" sz="1400" dirty="0">
                <a:latin typeface="Bookman Old Style"/>
                <a:ea typeface="Bookman Old Style"/>
                <a:cs typeface="Bookman Old Style"/>
                <a:sym typeface="Bookman Old Style"/>
              </a:rPr>
              <a:t>. Notre bloc </a:t>
            </a:r>
            <a:r>
              <a:rPr lang="en-US" sz="1400" dirty="0" err="1">
                <a:latin typeface="Bookman Old Style"/>
                <a:ea typeface="Bookman Old Style"/>
                <a:cs typeface="Bookman Old Style"/>
                <a:sym typeface="Bookman Old Style"/>
              </a:rPr>
              <a:t>est</a:t>
            </a:r>
            <a:r>
              <a:rPr lang="en-US" sz="1400" dirty="0">
                <a:latin typeface="Bookman Old Style"/>
                <a:ea typeface="Bookman Old Style"/>
                <a:cs typeface="Bookman Old Style"/>
                <a:sym typeface="Bookman Old Style"/>
              </a:rPr>
              <a:t> la </a:t>
            </a:r>
            <a:r>
              <a:rPr lang="en-US" sz="1400" dirty="0" err="1">
                <a:latin typeface="Bookman Old Style"/>
                <a:ea typeface="Bookman Old Style"/>
                <a:cs typeface="Bookman Old Style"/>
                <a:sym typeface="Bookman Old Style"/>
              </a:rPr>
              <a:t>région</a:t>
            </a:r>
            <a:r>
              <a:rPr lang="en-US" sz="1400" dirty="0">
                <a:latin typeface="Bookman Old Style"/>
                <a:ea typeface="Bookman Old Style"/>
                <a:cs typeface="Bookman Old Style"/>
                <a:sym typeface="Bookman Old Style"/>
              </a:rPr>
              <a:t> de </a:t>
            </a:r>
            <a:r>
              <a:rPr lang="en-US" sz="1400" dirty="0" err="1">
                <a:latin typeface="Bookman Old Style"/>
                <a:ea typeface="Bookman Old Style"/>
                <a:cs typeface="Bookman Old Style"/>
                <a:sym typeface="Bookman Old Style"/>
              </a:rPr>
              <a:t>l'Afrique</a:t>
            </a:r>
            <a:r>
              <a:rPr lang="en-US" sz="1400" dirty="0">
                <a:latin typeface="Bookman Old Style"/>
                <a:ea typeface="Bookman Old Style"/>
                <a:cs typeface="Bookman Old Style"/>
                <a:sym typeface="Bookman Old Style"/>
              </a:rPr>
              <a:t> de </a:t>
            </a:r>
            <a:r>
              <a:rPr lang="en-US" sz="1400" dirty="0" err="1">
                <a:latin typeface="Bookman Old Style"/>
                <a:ea typeface="Bookman Old Style"/>
                <a:cs typeface="Bookman Old Style"/>
                <a:sym typeface="Bookman Old Style"/>
              </a:rPr>
              <a:t>l'Ouest</a:t>
            </a:r>
            <a:r>
              <a:rPr lang="en-US" sz="1400" dirty="0">
                <a:latin typeface="Bookman Old Style"/>
                <a:ea typeface="Bookman Old Style"/>
                <a:cs typeface="Bookman Old Style"/>
                <a:sym typeface="Bookman Old Style"/>
              </a:rPr>
              <a:t> et du Centre (OMD-AOC) qui </a:t>
            </a:r>
            <a:r>
              <a:rPr lang="en-US" sz="1400" dirty="0" err="1">
                <a:latin typeface="Bookman Old Style"/>
                <a:ea typeface="Bookman Old Style"/>
                <a:cs typeface="Bookman Old Style"/>
                <a:sym typeface="Bookman Old Style"/>
              </a:rPr>
              <a:t>comprend</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vingt</a:t>
            </a:r>
            <a:r>
              <a:rPr lang="en-US" sz="1400" dirty="0">
                <a:latin typeface="Bookman Old Style"/>
                <a:ea typeface="Bookman Old Style"/>
                <a:cs typeface="Bookman Old Style"/>
                <a:sym typeface="Bookman Old Style"/>
              </a:rPr>
              <a:t>-trois (23) pays </a:t>
            </a:r>
            <a:r>
              <a:rPr lang="en-US" sz="1400" dirty="0" err="1">
                <a:latin typeface="Bookman Old Style"/>
                <a:ea typeface="Bookman Old Style"/>
                <a:cs typeface="Bookman Old Style"/>
                <a:sym typeface="Bookman Old Style"/>
              </a:rPr>
              <a:t>membres</a:t>
            </a:r>
            <a:r>
              <a:rPr lang="en-US" sz="1400" dirty="0">
                <a:latin typeface="Bookman Old Style"/>
                <a:ea typeface="Bookman Old Style"/>
                <a:cs typeface="Bookman Old Style"/>
                <a:sym typeface="Bookman Old Style"/>
              </a:rPr>
              <a:t>. Il </a:t>
            </a:r>
            <a:r>
              <a:rPr lang="en-US" sz="1400" dirty="0" err="1">
                <a:latin typeface="Bookman Old Style"/>
                <a:ea typeface="Bookman Old Style"/>
                <a:cs typeface="Bookman Old Style"/>
                <a:sym typeface="Bookman Old Style"/>
              </a:rPr>
              <a:t>est</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géré</a:t>
            </a:r>
            <a:r>
              <a:rPr lang="en-US" sz="1400" dirty="0">
                <a:latin typeface="Bookman Old Style"/>
                <a:ea typeface="Bookman Old Style"/>
                <a:cs typeface="Bookman Old Style"/>
                <a:sym typeface="Bookman Old Style"/>
              </a:rPr>
              <a:t> par un vice-</a:t>
            </a:r>
            <a:r>
              <a:rPr lang="en-US" sz="1400" dirty="0" err="1">
                <a:latin typeface="Bookman Old Style"/>
                <a:ea typeface="Bookman Old Style"/>
                <a:cs typeface="Bookman Old Style"/>
                <a:sym typeface="Bookman Old Style"/>
              </a:rPr>
              <a:t>président</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représenté</a:t>
            </a:r>
            <a:r>
              <a:rPr lang="en-US" sz="1400" dirty="0">
                <a:latin typeface="Bookman Old Style"/>
                <a:ea typeface="Bookman Old Style"/>
                <a:cs typeface="Bookman Old Style"/>
                <a:sym typeface="Bookman Old Style"/>
              </a:rPr>
              <a:t> par </a:t>
            </a:r>
            <a:r>
              <a:rPr lang="en-US" sz="1400" dirty="0" err="1">
                <a:latin typeface="Bookman Old Style"/>
                <a:ea typeface="Bookman Old Style"/>
                <a:cs typeface="Bookman Old Style"/>
                <a:sym typeface="Bookman Old Style"/>
              </a:rPr>
              <a:t>une</a:t>
            </a:r>
            <a:r>
              <a:rPr lang="en-US" sz="1400" dirty="0">
                <a:latin typeface="Bookman Old Style"/>
                <a:ea typeface="Bookman Old Style"/>
                <a:cs typeface="Bookman Old Style"/>
                <a:sym typeface="Bookman Old Style"/>
              </a:rPr>
              <a:t> administration </a:t>
            </a:r>
            <a:r>
              <a:rPr lang="en-US" sz="1400" dirty="0" err="1">
                <a:latin typeface="Bookman Old Style"/>
                <a:ea typeface="Bookman Old Style"/>
                <a:cs typeface="Bookman Old Style"/>
                <a:sym typeface="Bookman Old Style"/>
              </a:rPr>
              <a:t>douanière</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ou</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fiscale</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membre</a:t>
            </a:r>
            <a:r>
              <a:rPr lang="en-US" sz="1400" dirty="0">
                <a:latin typeface="Bookman Old Style"/>
                <a:ea typeface="Bookman Old Style"/>
                <a:cs typeface="Bookman Old Style"/>
                <a:sym typeface="Bookman Old Style"/>
              </a:rPr>
              <a:t> pour </a:t>
            </a:r>
            <a:r>
              <a:rPr lang="en-US" sz="1400" dirty="0" err="1">
                <a:latin typeface="Bookman Old Style"/>
                <a:ea typeface="Bookman Old Style"/>
                <a:cs typeface="Bookman Old Style"/>
                <a:sym typeface="Bookman Old Style"/>
              </a:rPr>
              <a:t>une</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période</a:t>
            </a:r>
            <a:r>
              <a:rPr lang="en-US" sz="1400" dirty="0">
                <a:latin typeface="Bookman Old Style"/>
                <a:ea typeface="Bookman Old Style"/>
                <a:cs typeface="Bookman Old Style"/>
                <a:sym typeface="Bookman Old Style"/>
              </a:rPr>
              <a:t> de deux (2) </a:t>
            </a:r>
            <a:r>
              <a:rPr lang="en-US" sz="1400" dirty="0" err="1">
                <a:latin typeface="Bookman Old Style"/>
                <a:ea typeface="Bookman Old Style"/>
                <a:cs typeface="Bookman Old Style"/>
                <a:sym typeface="Bookman Old Style"/>
              </a:rPr>
              <a:t>ans</a:t>
            </a:r>
            <a:r>
              <a:rPr lang="en-US" sz="1400" dirty="0">
                <a:latin typeface="Bookman Old Style"/>
                <a:ea typeface="Bookman Old Style"/>
                <a:cs typeface="Bookman Old Style"/>
                <a:sym typeface="Bookman Old Style"/>
              </a:rPr>
              <a:t> avec la </a:t>
            </a:r>
            <a:r>
              <a:rPr lang="en-US" sz="1400" dirty="0" err="1">
                <a:latin typeface="Bookman Old Style"/>
                <a:ea typeface="Bookman Old Style"/>
                <a:cs typeface="Bookman Old Style"/>
                <a:sym typeface="Bookman Old Style"/>
              </a:rPr>
              <a:t>possibilité</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d'une</a:t>
            </a:r>
            <a:r>
              <a:rPr lang="en-US" sz="1400" dirty="0">
                <a:latin typeface="Bookman Old Style"/>
                <a:ea typeface="Bookman Old Style"/>
                <a:cs typeface="Bookman Old Style"/>
                <a:sym typeface="Bookman Old Style"/>
              </a:rPr>
              <a:t> prolongation d'un </a:t>
            </a:r>
            <a:r>
              <a:rPr lang="en-US" sz="1400" dirty="0" err="1">
                <a:latin typeface="Bookman Old Style"/>
                <a:ea typeface="Bookman Old Style"/>
                <a:cs typeface="Bookman Old Style"/>
                <a:sym typeface="Bookman Old Style"/>
              </a:rPr>
              <a:t>autre</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mandat</a:t>
            </a:r>
            <a:r>
              <a:rPr lang="en-US" sz="1400" dirty="0">
                <a:latin typeface="Bookman Old Style"/>
                <a:ea typeface="Bookman Old Style"/>
                <a:cs typeface="Bookman Old Style"/>
                <a:sym typeface="Bookman Old Style"/>
              </a:rPr>
              <a:t>.)</a:t>
            </a:r>
            <a:endParaRPr dirty="0"/>
          </a:p>
          <a:p>
            <a:pPr marL="109537" lvl="0" indent="0" algn="just" rtl="0">
              <a:spcBef>
                <a:spcPts val="400"/>
              </a:spcBef>
              <a:spcAft>
                <a:spcPts val="0"/>
              </a:spcAft>
              <a:buSzPts val="952"/>
              <a:buFont typeface="Noto Sans Symbols"/>
              <a:buNone/>
            </a:pPr>
            <a:r>
              <a:rPr lang="en-US" sz="1400" dirty="0">
                <a:latin typeface="Bookman Old Style"/>
                <a:ea typeface="Bookman Old Style"/>
                <a:cs typeface="Bookman Old Style"/>
                <a:sym typeface="Bookman Old Style"/>
              </a:rPr>
              <a:t>Les pays </a:t>
            </a:r>
            <a:r>
              <a:rPr lang="en-US" sz="1400" dirty="0" err="1">
                <a:latin typeface="Bookman Old Style"/>
                <a:ea typeface="Bookman Old Style"/>
                <a:cs typeface="Bookman Old Style"/>
                <a:sym typeface="Bookman Old Style"/>
              </a:rPr>
              <a:t>membres</a:t>
            </a:r>
            <a:r>
              <a:rPr lang="en-US" sz="1400" dirty="0">
                <a:latin typeface="Bookman Old Style"/>
                <a:ea typeface="Bookman Old Style"/>
                <a:cs typeface="Bookman Old Style"/>
                <a:sym typeface="Bookman Old Style"/>
              </a:rPr>
              <a:t> de </a:t>
            </a:r>
            <a:r>
              <a:rPr lang="en-US" sz="1400" dirty="0" err="1">
                <a:latin typeface="Bookman Old Style"/>
                <a:ea typeface="Bookman Old Style"/>
                <a:cs typeface="Bookman Old Style"/>
                <a:sym typeface="Bookman Old Style"/>
              </a:rPr>
              <a:t>l'OMD</a:t>
            </a:r>
            <a:r>
              <a:rPr lang="en-US" sz="1400" dirty="0">
                <a:latin typeface="Bookman Old Style"/>
                <a:ea typeface="Bookman Old Style"/>
                <a:cs typeface="Bookman Old Style"/>
                <a:sym typeface="Bookman Old Style"/>
              </a:rPr>
              <a:t>-AOC </a:t>
            </a:r>
            <a:r>
              <a:rPr lang="en-US" sz="1400" dirty="0" err="1">
                <a:latin typeface="Bookman Old Style"/>
                <a:ea typeface="Bookman Old Style"/>
                <a:cs typeface="Bookman Old Style"/>
                <a:sym typeface="Bookman Old Style"/>
              </a:rPr>
              <a:t>sont</a:t>
            </a:r>
            <a:r>
              <a:rPr lang="en-US" sz="1400" dirty="0">
                <a:latin typeface="Bookman Old Style"/>
                <a:ea typeface="Bookman Old Style"/>
                <a:cs typeface="Bookman Old Style"/>
                <a:sym typeface="Bookman Old Style"/>
              </a:rPr>
              <a:t> le </a:t>
            </a:r>
            <a:r>
              <a:rPr lang="en-US" sz="1400" dirty="0" err="1">
                <a:latin typeface="Bookman Old Style"/>
                <a:ea typeface="Bookman Old Style"/>
                <a:cs typeface="Bookman Old Style"/>
                <a:sym typeface="Bookman Old Style"/>
              </a:rPr>
              <a:t>Bénin</a:t>
            </a:r>
            <a:r>
              <a:rPr lang="en-US" sz="1400" dirty="0">
                <a:latin typeface="Bookman Old Style"/>
                <a:ea typeface="Bookman Old Style"/>
                <a:cs typeface="Bookman Old Style"/>
                <a:sym typeface="Bookman Old Style"/>
              </a:rPr>
              <a:t>, le Burkina Faso, le Cameroun, le Cap-Vert, la </a:t>
            </a:r>
            <a:r>
              <a:rPr lang="en-US" sz="1400" dirty="0" err="1">
                <a:latin typeface="Bookman Old Style"/>
                <a:ea typeface="Bookman Old Style"/>
                <a:cs typeface="Bookman Old Style"/>
                <a:sym typeface="Bookman Old Style"/>
              </a:rPr>
              <a:t>République</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centrafricaine</a:t>
            </a:r>
            <a:r>
              <a:rPr lang="en-US" sz="1400" dirty="0">
                <a:latin typeface="Bookman Old Style"/>
                <a:ea typeface="Bookman Old Style"/>
                <a:cs typeface="Bookman Old Style"/>
                <a:sym typeface="Bookman Old Style"/>
              </a:rPr>
              <a:t>, le Tchad, la </a:t>
            </a:r>
            <a:r>
              <a:rPr lang="en-US" sz="1400" dirty="0" err="1">
                <a:latin typeface="Bookman Old Style"/>
                <a:ea typeface="Bookman Old Style"/>
                <a:cs typeface="Bookman Old Style"/>
                <a:sym typeface="Bookman Old Style"/>
              </a:rPr>
              <a:t>République</a:t>
            </a:r>
            <a:r>
              <a:rPr lang="en-US" sz="1400" dirty="0">
                <a:latin typeface="Bookman Old Style"/>
                <a:ea typeface="Bookman Old Style"/>
                <a:cs typeface="Bookman Old Style"/>
                <a:sym typeface="Bookman Old Style"/>
              </a:rPr>
              <a:t> du Congo, la Côte d'Ivoire, la </a:t>
            </a:r>
            <a:r>
              <a:rPr lang="en-US" sz="1400" dirty="0" err="1">
                <a:latin typeface="Bookman Old Style"/>
                <a:ea typeface="Bookman Old Style"/>
                <a:cs typeface="Bookman Old Style"/>
                <a:sym typeface="Bookman Old Style"/>
              </a:rPr>
              <a:t>République</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démocratique</a:t>
            </a:r>
            <a:r>
              <a:rPr lang="en-US" sz="1400" dirty="0">
                <a:latin typeface="Bookman Old Style"/>
                <a:ea typeface="Bookman Old Style"/>
                <a:cs typeface="Bookman Old Style"/>
                <a:sym typeface="Bookman Old Style"/>
              </a:rPr>
              <a:t> du Congo, le Gabon, la </a:t>
            </a:r>
            <a:r>
              <a:rPr lang="en-US" sz="1400" dirty="0" err="1">
                <a:latin typeface="Bookman Old Style"/>
                <a:ea typeface="Bookman Old Style"/>
                <a:cs typeface="Bookman Old Style"/>
                <a:sym typeface="Bookman Old Style"/>
              </a:rPr>
              <a:t>Gambie</a:t>
            </a:r>
            <a:r>
              <a:rPr lang="en-US" sz="1400" dirty="0">
                <a:latin typeface="Bookman Old Style"/>
                <a:ea typeface="Bookman Old Style"/>
                <a:cs typeface="Bookman Old Style"/>
                <a:sym typeface="Bookman Old Style"/>
              </a:rPr>
              <a:t>, le Ghana, la </a:t>
            </a:r>
            <a:r>
              <a:rPr lang="en-US" sz="1400" dirty="0" err="1">
                <a:latin typeface="Bookman Old Style"/>
                <a:ea typeface="Bookman Old Style"/>
                <a:cs typeface="Bookman Old Style"/>
                <a:sym typeface="Bookman Old Style"/>
              </a:rPr>
              <a:t>Guinée</a:t>
            </a:r>
            <a:r>
              <a:rPr lang="en-US" sz="1400" dirty="0">
                <a:latin typeface="Bookman Old Style"/>
                <a:ea typeface="Bookman Old Style"/>
                <a:cs typeface="Bookman Old Style"/>
                <a:sym typeface="Bookman Old Style"/>
              </a:rPr>
              <a:t>, le Liberia, le Mali, la </a:t>
            </a:r>
            <a:r>
              <a:rPr lang="en-US" sz="1400" dirty="0" err="1">
                <a:latin typeface="Bookman Old Style"/>
                <a:ea typeface="Bookman Old Style"/>
                <a:cs typeface="Bookman Old Style"/>
                <a:sym typeface="Bookman Old Style"/>
              </a:rPr>
              <a:t>Mauritanie</a:t>
            </a:r>
            <a:r>
              <a:rPr lang="en-US" sz="1400" dirty="0">
                <a:latin typeface="Bookman Old Style"/>
                <a:ea typeface="Bookman Old Style"/>
                <a:cs typeface="Bookman Old Style"/>
                <a:sym typeface="Bookman Old Style"/>
              </a:rPr>
              <a:t>, le Niger, le Nigeria, le </a:t>
            </a:r>
            <a:r>
              <a:rPr lang="en-US" sz="1400" dirty="0" err="1">
                <a:latin typeface="Bookman Old Style"/>
                <a:ea typeface="Bookman Old Style"/>
                <a:cs typeface="Bookman Old Style"/>
                <a:sym typeface="Bookman Old Style"/>
              </a:rPr>
              <a:t>Sénégal</a:t>
            </a:r>
            <a:r>
              <a:rPr lang="en-US" sz="1400" dirty="0">
                <a:latin typeface="Bookman Old Style"/>
                <a:ea typeface="Bookman Old Style"/>
                <a:cs typeface="Bookman Old Style"/>
                <a:sym typeface="Bookman Old Style"/>
              </a:rPr>
              <a:t>, la Sierra Leone et le Togo.</a:t>
            </a:r>
            <a:endParaRPr dirty="0"/>
          </a:p>
          <a:p>
            <a:pPr marL="109537" lvl="0" indent="0" algn="just" rtl="0">
              <a:spcBef>
                <a:spcPts val="400"/>
              </a:spcBef>
              <a:spcAft>
                <a:spcPts val="0"/>
              </a:spcAft>
              <a:buSzPts val="952"/>
              <a:buFont typeface="Noto Sans Symbols"/>
              <a:buNone/>
            </a:pPr>
            <a:r>
              <a:rPr lang="en-US" sz="1400" dirty="0">
                <a:latin typeface="Bookman Old Style"/>
                <a:ea typeface="Bookman Old Style"/>
                <a:cs typeface="Bookman Old Style"/>
                <a:sym typeface="Bookman Old Style"/>
              </a:rPr>
              <a:t>L'OMD-AOC dispose de 6 structures </a:t>
            </a:r>
            <a:r>
              <a:rPr lang="en-US" sz="1400" dirty="0" err="1">
                <a:latin typeface="Bookman Old Style"/>
                <a:ea typeface="Bookman Old Style"/>
                <a:cs typeface="Bookman Old Style"/>
                <a:sym typeface="Bookman Old Style"/>
              </a:rPr>
              <a:t>régionales</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chargées</a:t>
            </a:r>
            <a:r>
              <a:rPr lang="en-US" sz="1400" dirty="0">
                <a:latin typeface="Bookman Old Style"/>
                <a:ea typeface="Bookman Old Style"/>
                <a:cs typeface="Bookman Old Style"/>
                <a:sym typeface="Bookman Old Style"/>
              </a:rPr>
              <a:t> de </a:t>
            </a:r>
            <a:r>
              <a:rPr lang="en-US" sz="1400" dirty="0" err="1">
                <a:latin typeface="Bookman Old Style"/>
                <a:ea typeface="Bookman Old Style"/>
                <a:cs typeface="Bookman Old Style"/>
                <a:sym typeface="Bookman Old Style"/>
              </a:rPr>
              <a:t>gérer</a:t>
            </a:r>
            <a:r>
              <a:rPr lang="en-US" sz="1400" dirty="0">
                <a:latin typeface="Bookman Old Style"/>
                <a:ea typeface="Bookman Old Style"/>
                <a:cs typeface="Bookman Old Style"/>
                <a:sym typeface="Bookman Old Style"/>
              </a:rPr>
              <a:t> les </a:t>
            </a:r>
            <a:r>
              <a:rPr lang="en-US" sz="1400" dirty="0" err="1">
                <a:latin typeface="Bookman Old Style"/>
                <a:ea typeface="Bookman Old Style"/>
                <a:cs typeface="Bookman Old Style"/>
                <a:sym typeface="Bookman Old Style"/>
              </a:rPr>
              <a:t>différentes</a:t>
            </a:r>
            <a:r>
              <a:rPr lang="en-US" sz="1400" dirty="0">
                <a:latin typeface="Bookman Old Style"/>
                <a:ea typeface="Bookman Old Style"/>
                <a:cs typeface="Bookman Old Style"/>
                <a:sym typeface="Bookman Old Style"/>
              </a:rPr>
              <a:t> questions et </a:t>
            </a:r>
            <a:r>
              <a:rPr lang="en-US" sz="1400" dirty="0" err="1">
                <a:latin typeface="Bookman Old Style"/>
                <a:ea typeface="Bookman Old Style"/>
                <a:cs typeface="Bookman Old Style"/>
                <a:sym typeface="Bookman Old Style"/>
              </a:rPr>
              <a:t>activités</a:t>
            </a:r>
            <a:r>
              <a:rPr lang="en-US" sz="1400" dirty="0">
                <a:latin typeface="Bookman Old Style"/>
                <a:ea typeface="Bookman Old Style"/>
                <a:cs typeface="Bookman Old Style"/>
                <a:sym typeface="Bookman Old Style"/>
              </a:rPr>
              <a:t> de la </a:t>
            </a:r>
            <a:r>
              <a:rPr lang="en-US" sz="1400" dirty="0" err="1">
                <a:latin typeface="Bookman Old Style"/>
                <a:ea typeface="Bookman Old Style"/>
                <a:cs typeface="Bookman Old Style"/>
                <a:sym typeface="Bookman Old Style"/>
              </a:rPr>
              <a:t>région</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Ces</a:t>
            </a:r>
            <a:r>
              <a:rPr lang="en-US" sz="1400" dirty="0">
                <a:latin typeface="Bookman Old Style"/>
                <a:ea typeface="Bookman Old Style"/>
                <a:cs typeface="Bookman Old Style"/>
                <a:sym typeface="Bookman Old Style"/>
              </a:rPr>
              <a:t> structures </a:t>
            </a:r>
            <a:r>
              <a:rPr lang="en-US" sz="1400" dirty="0" err="1">
                <a:latin typeface="Bookman Old Style"/>
                <a:ea typeface="Bookman Old Style"/>
                <a:cs typeface="Bookman Old Style"/>
                <a:sym typeface="Bookman Old Style"/>
              </a:rPr>
              <a:t>sont</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détaillées</a:t>
            </a:r>
            <a:r>
              <a:rPr lang="en-US" sz="1400" dirty="0">
                <a:latin typeface="Bookman Old Style"/>
                <a:ea typeface="Bookman Old Style"/>
                <a:cs typeface="Bookman Old Style"/>
                <a:sym typeface="Bookman Old Style"/>
              </a:rPr>
              <a:t> ci-dessous :</a:t>
            </a:r>
            <a:endParaRPr dirty="0"/>
          </a:p>
          <a:p>
            <a:pPr marL="109537" lvl="0" indent="0" algn="just" rtl="0">
              <a:spcBef>
                <a:spcPts val="400"/>
              </a:spcBef>
              <a:spcAft>
                <a:spcPts val="0"/>
              </a:spcAft>
              <a:buSzPts val="952"/>
              <a:buFont typeface="Noto Sans Symbols"/>
              <a:buNone/>
            </a:pPr>
            <a:r>
              <a:rPr lang="en-US" sz="1400" dirty="0">
                <a:latin typeface="Bookman Old Style"/>
                <a:ea typeface="Bookman Old Style"/>
                <a:cs typeface="Bookman Old Style"/>
                <a:sym typeface="Bookman Old Style"/>
              </a:rPr>
              <a:t> Centre formation </a:t>
            </a:r>
            <a:r>
              <a:rPr lang="en-US" sz="1400" dirty="0" err="1">
                <a:latin typeface="Bookman Old Style"/>
                <a:ea typeface="Bookman Old Style"/>
                <a:cs typeface="Bookman Old Style"/>
                <a:sym typeface="Bookman Old Style"/>
              </a:rPr>
              <a:t>régional</a:t>
            </a:r>
            <a:r>
              <a:rPr lang="en-US" sz="1400" dirty="0">
                <a:latin typeface="Bookman Old Style"/>
                <a:ea typeface="Bookman Old Style"/>
                <a:cs typeface="Bookman Old Style"/>
                <a:sym typeface="Bookman Old Style"/>
              </a:rPr>
              <a:t> (CFR) - Ouagadougou.</a:t>
            </a:r>
            <a:endParaRPr dirty="0"/>
          </a:p>
          <a:p>
            <a:pPr marL="109537" lvl="0" indent="0" algn="just" rtl="0">
              <a:spcBef>
                <a:spcPts val="400"/>
              </a:spcBef>
              <a:spcAft>
                <a:spcPts val="0"/>
              </a:spcAft>
              <a:buSzPts val="952"/>
              <a:buFont typeface="Noto Sans Symbols"/>
              <a:buNone/>
            </a:pPr>
            <a:r>
              <a:rPr lang="en-US" sz="1400" dirty="0">
                <a:latin typeface="Bookman Old Style"/>
                <a:ea typeface="Bookman Old Style"/>
                <a:cs typeface="Bookman Old Style"/>
                <a:sym typeface="Bookman Old Style"/>
              </a:rPr>
              <a:t> Centre formation </a:t>
            </a:r>
            <a:r>
              <a:rPr lang="en-US" sz="1400" dirty="0" err="1">
                <a:latin typeface="Bookman Old Style"/>
                <a:ea typeface="Bookman Old Style"/>
                <a:cs typeface="Bookman Old Style"/>
                <a:sym typeface="Bookman Old Style"/>
              </a:rPr>
              <a:t>régional</a:t>
            </a:r>
            <a:r>
              <a:rPr lang="en-US" sz="1400" dirty="0">
                <a:latin typeface="Bookman Old Style"/>
                <a:ea typeface="Bookman Old Style"/>
                <a:cs typeface="Bookman Old Style"/>
                <a:sym typeface="Bookman Old Style"/>
              </a:rPr>
              <a:t> (CFR) - Abuja.</a:t>
            </a:r>
            <a:endParaRPr dirty="0"/>
          </a:p>
          <a:p>
            <a:pPr marL="109537" lvl="0" indent="0" algn="just" rtl="0">
              <a:spcBef>
                <a:spcPts val="400"/>
              </a:spcBef>
              <a:spcAft>
                <a:spcPts val="0"/>
              </a:spcAft>
              <a:buSzPts val="952"/>
              <a:buFont typeface="Noto Sans Symbols"/>
              <a:buNone/>
            </a:pPr>
            <a:r>
              <a:rPr lang="en-US" sz="1400" dirty="0">
                <a:latin typeface="Bookman Old Style"/>
                <a:ea typeface="Bookman Old Style"/>
                <a:cs typeface="Bookman Old Style"/>
                <a:sym typeface="Bookman Old Style"/>
              </a:rPr>
              <a:t> Centre formation </a:t>
            </a:r>
            <a:r>
              <a:rPr lang="en-US" sz="1400" dirty="0" err="1">
                <a:latin typeface="Bookman Old Style"/>
                <a:ea typeface="Bookman Old Style"/>
                <a:cs typeface="Bookman Old Style"/>
                <a:sym typeface="Bookman Old Style"/>
              </a:rPr>
              <a:t>régional</a:t>
            </a:r>
            <a:r>
              <a:rPr lang="en-US" sz="1400" dirty="0">
                <a:latin typeface="Bookman Old Style"/>
                <a:ea typeface="Bookman Old Style"/>
                <a:cs typeface="Bookman Old Style"/>
                <a:sym typeface="Bookman Old Style"/>
              </a:rPr>
              <a:t> (CFR) - Brazzaville.</a:t>
            </a:r>
            <a:endParaRPr dirty="0"/>
          </a:p>
          <a:p>
            <a:pPr marL="109537" lvl="0" indent="0" algn="just" rtl="0">
              <a:spcBef>
                <a:spcPts val="400"/>
              </a:spcBef>
              <a:spcAft>
                <a:spcPts val="0"/>
              </a:spcAft>
              <a:buSzPts val="952"/>
              <a:buFont typeface="Noto Sans Symbols"/>
              <a:buNone/>
            </a:pPr>
            <a:r>
              <a:rPr lang="en-US" sz="1400" dirty="0">
                <a:latin typeface="Bookman Old Style"/>
                <a:ea typeface="Bookman Old Style"/>
                <a:cs typeface="Bookman Old Style"/>
                <a:sym typeface="Bookman Old Style"/>
              </a:rPr>
              <a:t> Bureau </a:t>
            </a:r>
            <a:r>
              <a:rPr lang="en-US" sz="1400" dirty="0" err="1">
                <a:latin typeface="Bookman Old Style"/>
                <a:ea typeface="Bookman Old Style"/>
                <a:cs typeface="Bookman Old Style"/>
                <a:sym typeface="Bookman Old Style"/>
              </a:rPr>
              <a:t>régional</a:t>
            </a:r>
            <a:r>
              <a:rPr lang="en-US" sz="1400" dirty="0">
                <a:latin typeface="Bookman Old Style"/>
                <a:ea typeface="Bookman Old Style"/>
                <a:cs typeface="Bookman Old Style"/>
                <a:sym typeface="Bookman Old Style"/>
              </a:rPr>
              <a:t> pour le </a:t>
            </a:r>
            <a:r>
              <a:rPr lang="en-US" sz="1400" dirty="0" err="1">
                <a:latin typeface="Bookman Old Style"/>
                <a:ea typeface="Bookman Old Style"/>
                <a:cs typeface="Bookman Old Style"/>
                <a:sym typeface="Bookman Old Style"/>
              </a:rPr>
              <a:t>renforcement</a:t>
            </a:r>
            <a:r>
              <a:rPr lang="en-US" sz="1400" dirty="0">
                <a:latin typeface="Bookman Old Style"/>
                <a:ea typeface="Bookman Old Style"/>
                <a:cs typeface="Bookman Old Style"/>
                <a:sym typeface="Bookman Old Style"/>
              </a:rPr>
              <a:t> des </a:t>
            </a:r>
            <a:r>
              <a:rPr lang="en-US" sz="1400" dirty="0" err="1">
                <a:latin typeface="Bookman Old Style"/>
                <a:ea typeface="Bookman Old Style"/>
                <a:cs typeface="Bookman Old Style"/>
                <a:sym typeface="Bookman Old Style"/>
              </a:rPr>
              <a:t>capacités</a:t>
            </a:r>
            <a:r>
              <a:rPr lang="en-US" sz="1400" dirty="0">
                <a:latin typeface="Bookman Old Style"/>
                <a:ea typeface="Bookman Old Style"/>
                <a:cs typeface="Bookman Old Style"/>
                <a:sym typeface="Bookman Old Style"/>
              </a:rPr>
              <a:t> (BRRC) - Abidjan.</a:t>
            </a:r>
            <a:endParaRPr dirty="0"/>
          </a:p>
          <a:p>
            <a:pPr marL="109537" lvl="0" indent="0" algn="just">
              <a:buSzPts val="952"/>
              <a:buNone/>
            </a:pPr>
            <a:r>
              <a:rPr lang="fr-FR" sz="1400" dirty="0">
                <a:latin typeface="Bookman Old Style"/>
                <a:ea typeface="Bookman Old Style"/>
                <a:cs typeface="Bookman Old Style"/>
                <a:sym typeface="Bookman Old Style"/>
              </a:rPr>
              <a:t> Bureau régional de liaison chargé de renseignement (BRLR) - Dakar (Afrique de l'Ouest).</a:t>
            </a:r>
            <a:endParaRPr lang="fr-FR" dirty="0"/>
          </a:p>
          <a:p>
            <a:pPr marL="109537" lvl="0" indent="0" algn="just" rtl="0">
              <a:spcBef>
                <a:spcPts val="400"/>
              </a:spcBef>
              <a:spcAft>
                <a:spcPts val="0"/>
              </a:spcAft>
              <a:buSzPts val="952"/>
              <a:buFont typeface="Noto Sans Symbols"/>
              <a:buNone/>
            </a:pPr>
            <a:r>
              <a:rPr lang="en-US" sz="1400" dirty="0">
                <a:latin typeface="Bookman Old Style"/>
                <a:ea typeface="Bookman Old Style"/>
                <a:cs typeface="Bookman Old Style"/>
                <a:sym typeface="Bookman Old Style"/>
              </a:rPr>
              <a:t> </a:t>
            </a:r>
            <a:r>
              <a:rPr lang="fr-FR" sz="1400" dirty="0">
                <a:latin typeface="Bookman Old Style"/>
                <a:ea typeface="Bookman Old Style"/>
                <a:cs typeface="Bookman Old Style"/>
                <a:sym typeface="Bookman Old Style"/>
              </a:rPr>
              <a:t>Bureau régional de liaison chargé de renseignement </a:t>
            </a:r>
            <a:r>
              <a:rPr lang="en-US" sz="1400" dirty="0">
                <a:latin typeface="Bookman Old Style"/>
                <a:ea typeface="Bookman Old Style"/>
                <a:cs typeface="Bookman Old Style"/>
                <a:sym typeface="Bookman Old Style"/>
              </a:rPr>
              <a:t>(BRLR) - Doula (Afrique centrale).</a:t>
            </a:r>
            <a:endParaRPr dirty="0"/>
          </a:p>
          <a:p>
            <a:pPr marL="109537" lvl="0" indent="0" algn="just" rtl="0">
              <a:spcBef>
                <a:spcPts val="400"/>
              </a:spcBef>
              <a:spcAft>
                <a:spcPts val="0"/>
              </a:spcAft>
              <a:buSzPts val="952"/>
              <a:buFont typeface="Noto Sans Symbols"/>
              <a:buNone/>
            </a:pPr>
            <a:endParaRPr sz="1400" dirty="0">
              <a:latin typeface="Bookman Old Style"/>
              <a:ea typeface="Bookman Old Style"/>
              <a:cs typeface="Bookman Old Style"/>
              <a:sym typeface="Bookman Old Style"/>
            </a:endParaRPr>
          </a:p>
          <a:p>
            <a:pPr marL="109537" lvl="0" indent="0" algn="just" rtl="0">
              <a:spcBef>
                <a:spcPts val="400"/>
              </a:spcBef>
              <a:spcAft>
                <a:spcPts val="0"/>
              </a:spcAft>
              <a:buSzPts val="952"/>
              <a:buFont typeface="Noto Sans Symbols"/>
              <a:buNone/>
            </a:pPr>
            <a:endParaRPr sz="1400" dirty="0">
              <a:latin typeface="Bookman Old Style"/>
              <a:ea typeface="Bookman Old Style"/>
              <a:cs typeface="Bookman Old Style"/>
              <a:sym typeface="Bookman Old Style"/>
            </a:endParaRPr>
          </a:p>
          <a:p>
            <a:pPr marL="109537" lvl="0" indent="0" algn="just" rtl="0">
              <a:spcBef>
                <a:spcPts val="400"/>
              </a:spcBef>
              <a:spcAft>
                <a:spcPts val="0"/>
              </a:spcAft>
              <a:buSzPts val="952"/>
              <a:buFont typeface="Noto Sans Symbols"/>
              <a:buNone/>
            </a:pPr>
            <a:endParaRPr sz="1400" dirty="0">
              <a:latin typeface="Bookman Old Style"/>
              <a:ea typeface="Bookman Old Style"/>
              <a:cs typeface="Bookman Old Style"/>
              <a:sym typeface="Bookman Old Style"/>
            </a:endParaRPr>
          </a:p>
          <a:p>
            <a:pPr marL="109537" lvl="0" indent="0" algn="just" rtl="0">
              <a:spcBef>
                <a:spcPts val="400"/>
              </a:spcBef>
              <a:spcAft>
                <a:spcPts val="0"/>
              </a:spcAft>
              <a:buSzPts val="952"/>
              <a:buFont typeface="Noto Sans Symbols"/>
              <a:buNone/>
            </a:pPr>
            <a:endParaRPr sz="1400" dirty="0">
              <a:latin typeface="Bookman Old Style"/>
              <a:ea typeface="Bookman Old Style"/>
              <a:cs typeface="Bookman Old Style"/>
              <a:sym typeface="Bookman Old Style"/>
            </a:endParaRPr>
          </a:p>
          <a:p>
            <a:pPr marL="109537" lvl="0" indent="0" algn="just" rtl="0">
              <a:spcBef>
                <a:spcPts val="400"/>
              </a:spcBef>
              <a:spcAft>
                <a:spcPts val="0"/>
              </a:spcAft>
              <a:buSzPts val="952"/>
              <a:buFont typeface="Noto Sans Symbols"/>
              <a:buNone/>
            </a:pPr>
            <a:endParaRPr sz="1400" dirty="0">
              <a:latin typeface="Bookman Old Style"/>
              <a:ea typeface="Bookman Old Style"/>
              <a:cs typeface="Bookman Old Style"/>
              <a:sym typeface="Bookman Old Style"/>
            </a:endParaRPr>
          </a:p>
          <a:p>
            <a:pPr marL="365125" lvl="0" indent="-255587" algn="just" rtl="0">
              <a:spcBef>
                <a:spcPts val="400"/>
              </a:spcBef>
              <a:spcAft>
                <a:spcPts val="0"/>
              </a:spcAft>
              <a:buSzPts val="952"/>
              <a:buFont typeface="Noto Sans Symbols"/>
              <a:buNone/>
            </a:pPr>
            <a:endParaRPr sz="1400" dirty="0">
              <a:latin typeface="Bookman Old Style"/>
              <a:ea typeface="Bookman Old Style"/>
              <a:cs typeface="Bookman Old Style"/>
              <a:sym typeface="Bookman Old Style"/>
            </a:endParaRPr>
          </a:p>
          <a:p>
            <a:pPr marL="365125" lvl="0" indent="-255587" algn="just" rtl="0">
              <a:spcBef>
                <a:spcPts val="400"/>
              </a:spcBef>
              <a:spcAft>
                <a:spcPts val="0"/>
              </a:spcAft>
              <a:buSzPts val="952"/>
              <a:buFont typeface="Noto Sans Symbols"/>
              <a:buNone/>
            </a:pPr>
            <a:endParaRPr sz="1400" dirty="0">
              <a:latin typeface="Bookman Old Style"/>
              <a:ea typeface="Bookman Old Style"/>
              <a:cs typeface="Bookman Old Style"/>
              <a:sym typeface="Bookman Old Style"/>
            </a:endParaRPr>
          </a:p>
          <a:p>
            <a:pPr marL="365125" lvl="0" indent="-255587" algn="just" rtl="0">
              <a:lnSpc>
                <a:spcPct val="150000"/>
              </a:lnSpc>
              <a:spcBef>
                <a:spcPts val="400"/>
              </a:spcBef>
              <a:spcAft>
                <a:spcPts val="0"/>
              </a:spcAft>
              <a:buSzPts val="1428"/>
              <a:buFont typeface="Noto Sans Symbols"/>
              <a:buNone/>
            </a:pPr>
            <a:endParaRPr sz="2100" dirty="0">
              <a:latin typeface="Bookman Old Style"/>
              <a:ea typeface="Bookman Old Style"/>
              <a:cs typeface="Bookman Old Style"/>
              <a:sym typeface="Bookman Old Style"/>
            </a:endParaRPr>
          </a:p>
          <a:p>
            <a:pPr marL="365125" lvl="0" indent="-177864" algn="just" rtl="0">
              <a:lnSpc>
                <a:spcPct val="150000"/>
              </a:lnSpc>
              <a:spcBef>
                <a:spcPts val="400"/>
              </a:spcBef>
              <a:spcAft>
                <a:spcPts val="0"/>
              </a:spcAft>
              <a:buSzPts val="1224"/>
              <a:buNone/>
            </a:pPr>
            <a:endParaRPr sz="1800" dirty="0">
              <a:latin typeface="Bookman Old Style"/>
              <a:ea typeface="Bookman Old Style"/>
              <a:cs typeface="Bookman Old Style"/>
              <a:sym typeface="Bookman Old Style"/>
            </a:endParaRPr>
          </a:p>
          <a:p>
            <a:pPr marL="365125" lvl="0" indent="-177864" algn="just" rtl="0">
              <a:spcBef>
                <a:spcPts val="400"/>
              </a:spcBef>
              <a:spcAft>
                <a:spcPts val="0"/>
              </a:spcAft>
              <a:buSzPts val="1224"/>
              <a:buNone/>
            </a:pPr>
            <a:endParaRPr sz="1800" dirty="0">
              <a:latin typeface="Bookman Old Style"/>
              <a:ea typeface="Bookman Old Style"/>
              <a:cs typeface="Bookman Old Style"/>
              <a:sym typeface="Bookman Old Style"/>
            </a:endParaRPr>
          </a:p>
          <a:p>
            <a:pPr marL="365125" lvl="0" indent="-177864" algn="just" rtl="0">
              <a:spcBef>
                <a:spcPts val="400"/>
              </a:spcBef>
              <a:spcAft>
                <a:spcPts val="0"/>
              </a:spcAft>
              <a:buSzPts val="1224"/>
              <a:buNone/>
            </a:pPr>
            <a:endParaRPr sz="1800" dirty="0">
              <a:latin typeface="Bookman Old Style"/>
              <a:ea typeface="Bookman Old Style"/>
              <a:cs typeface="Bookman Old Style"/>
              <a:sym typeface="Bookman Old Style"/>
            </a:endParaRPr>
          </a:p>
          <a:p>
            <a:pPr marL="365125" lvl="0" indent="-177864" algn="just" rtl="0">
              <a:spcBef>
                <a:spcPts val="400"/>
              </a:spcBef>
              <a:spcAft>
                <a:spcPts val="0"/>
              </a:spcAft>
              <a:buSzPts val="1224"/>
              <a:buNone/>
            </a:pPr>
            <a:endParaRPr sz="1800" dirty="0">
              <a:latin typeface="Bookman Old Style"/>
              <a:ea typeface="Bookman Old Style"/>
              <a:cs typeface="Bookman Old Style"/>
              <a:sym typeface="Bookman Old Style"/>
            </a:endParaRPr>
          </a:p>
          <a:p>
            <a:pPr marL="109537" lvl="0" indent="0" algn="just" rtl="0">
              <a:spcBef>
                <a:spcPts val="400"/>
              </a:spcBef>
              <a:spcAft>
                <a:spcPts val="0"/>
              </a:spcAft>
              <a:buSzPts val="1224"/>
              <a:buFont typeface="Noto Sans Symbols"/>
              <a:buNone/>
            </a:pPr>
            <a:endParaRPr sz="1800" dirty="0">
              <a:latin typeface="Bookman Old Style"/>
              <a:ea typeface="Bookman Old Style"/>
              <a:cs typeface="Bookman Old Style"/>
              <a:sym typeface="Bookman Old Style"/>
            </a:endParaRPr>
          </a:p>
          <a:p>
            <a:pPr marL="365125" lvl="0" indent="-134683" algn="just" rtl="0">
              <a:spcBef>
                <a:spcPts val="400"/>
              </a:spcBef>
              <a:spcAft>
                <a:spcPts val="0"/>
              </a:spcAft>
              <a:buSzPts val="1904"/>
              <a:buNone/>
            </a:pPr>
            <a:endParaRPr sz="2800" dirty="0">
              <a:latin typeface="Bookman Old Style"/>
              <a:ea typeface="Bookman Old Style"/>
              <a:cs typeface="Bookman Old Style"/>
              <a:sym typeface="Bookman Old Style"/>
            </a:endParaRPr>
          </a:p>
          <a:p>
            <a:pPr marL="365125" lvl="0" indent="-134683" algn="just" rtl="0">
              <a:spcBef>
                <a:spcPts val="400"/>
              </a:spcBef>
              <a:spcAft>
                <a:spcPts val="0"/>
              </a:spcAft>
              <a:buSzPts val="1904"/>
              <a:buNone/>
            </a:pPr>
            <a:endParaRPr sz="2800" dirty="0">
              <a:latin typeface="Bookman Old Style"/>
              <a:ea typeface="Bookman Old Style"/>
              <a:cs typeface="Bookman Old Style"/>
              <a:sym typeface="Bookman Old Style"/>
            </a:endParaRPr>
          </a:p>
        </p:txBody>
      </p:sp>
      <p:pic>
        <p:nvPicPr>
          <p:cNvPr id="413" name="Google Shape;413;p36"/>
          <p:cNvPicPr preferRelativeResize="0"/>
          <p:nvPr/>
        </p:nvPicPr>
        <p:blipFill rotWithShape="1">
          <a:blip r:embed="rId3">
            <a:alphaModFix/>
          </a:blip>
          <a:srcRect/>
          <a:stretch/>
        </p:blipFill>
        <p:spPr>
          <a:xfrm>
            <a:off x="250825" y="317500"/>
            <a:ext cx="933450" cy="804863"/>
          </a:xfrm>
          <a:prstGeom prst="rect">
            <a:avLst/>
          </a:prstGeom>
          <a:noFill/>
          <a:ln>
            <a:noFill/>
          </a:ln>
        </p:spPr>
      </p:pic>
      <p:sp>
        <p:nvSpPr>
          <p:cNvPr id="414" name="Google Shape;414;p36"/>
          <p:cNvSpPr txBox="1">
            <a:spLocks noGrp="1"/>
          </p:cNvSpPr>
          <p:nvPr>
            <p:ph type="title"/>
          </p:nvPr>
        </p:nvSpPr>
        <p:spPr>
          <a:xfrm>
            <a:off x="142876" y="188640"/>
            <a:ext cx="8461572" cy="936104"/>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200" dirty="0"/>
              <a:t>2022 Rapport du </a:t>
            </a:r>
            <a:r>
              <a:rPr lang="en-US" sz="1200" dirty="0" err="1"/>
              <a:t>Comité</a:t>
            </a:r>
            <a:r>
              <a:rPr lang="en-US" sz="1200" dirty="0"/>
              <a:t> </a:t>
            </a:r>
            <a:r>
              <a:rPr lang="en-US" sz="1200" dirty="0" err="1"/>
              <a:t>d'audit</a:t>
            </a:r>
            <a:r>
              <a:rPr lang="en-US" sz="1200" dirty="0"/>
              <a:t> de </a:t>
            </a:r>
            <a:r>
              <a:rPr lang="en-US" sz="1200" dirty="0" err="1"/>
              <a:t>l'OMD</a:t>
            </a:r>
            <a:r>
              <a:rPr lang="en-US" sz="1200" dirty="0"/>
              <a:t>-AOC</a:t>
            </a:r>
            <a:endParaRPr sz="1200" b="0" dirty="0">
              <a:solidFill>
                <a:schemeClr val="dk1"/>
              </a:solidFill>
              <a:latin typeface="Gill Sans"/>
              <a:ea typeface="Gill Sans"/>
              <a:cs typeface="Gill Sans"/>
              <a:sym typeface="Gill Sans"/>
            </a:endParaRPr>
          </a:p>
        </p:txBody>
      </p:sp>
    </p:spTree>
  </p:cSld>
  <p:clrMapOvr>
    <a:masterClrMapping/>
  </p:clrMapOvr>
  <p:transition spd="slow">
    <p:wedg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7"/>
          <p:cNvSpPr txBox="1">
            <a:spLocks noGrp="1"/>
          </p:cNvSpPr>
          <p:nvPr>
            <p:ph type="body" idx="1"/>
          </p:nvPr>
        </p:nvSpPr>
        <p:spPr>
          <a:xfrm>
            <a:off x="457200" y="1268413"/>
            <a:ext cx="8229600" cy="4525962"/>
          </a:xfrm>
          <a:prstGeom prst="rect">
            <a:avLst/>
          </a:prstGeom>
          <a:noFill/>
          <a:ln>
            <a:noFill/>
          </a:ln>
        </p:spPr>
        <p:txBody>
          <a:bodyPr spcFirstLastPara="1" wrap="square" lIns="91425" tIns="45700" rIns="91425" bIns="45700" anchor="t" anchorCtr="0">
            <a:noAutofit/>
          </a:bodyPr>
          <a:lstStyle/>
          <a:p>
            <a:pPr marL="109537" lvl="0" indent="0" algn="just" rtl="0">
              <a:spcBef>
                <a:spcPts val="0"/>
              </a:spcBef>
              <a:spcAft>
                <a:spcPts val="0"/>
              </a:spcAft>
              <a:buSzPts val="952"/>
              <a:buFont typeface="Noto Sans Symbols"/>
              <a:buNone/>
            </a:pPr>
            <a:r>
              <a:rPr lang="en-US" sz="1200" dirty="0" err="1">
                <a:latin typeface="Bookman Old Style"/>
                <a:ea typeface="Bookman Old Style"/>
                <a:cs typeface="Bookman Old Style"/>
                <a:sym typeface="Bookman Old Style"/>
              </a:rPr>
              <a:t>Lors</a:t>
            </a:r>
            <a:r>
              <a:rPr lang="en-US" sz="1200" dirty="0">
                <a:latin typeface="Bookman Old Style"/>
                <a:ea typeface="Bookman Old Style"/>
                <a:cs typeface="Bookman Old Style"/>
                <a:sym typeface="Bookman Old Style"/>
              </a:rPr>
              <a:t> de la </a:t>
            </a:r>
            <a:r>
              <a:rPr lang="en-US" sz="1200" dirty="0" err="1">
                <a:latin typeface="Bookman Old Style"/>
                <a:ea typeface="Bookman Old Style"/>
                <a:cs typeface="Bookman Old Style"/>
                <a:sym typeface="Bookman Old Style"/>
              </a:rPr>
              <a:t>conférence</a:t>
            </a:r>
            <a:r>
              <a:rPr lang="en-US" sz="1200" dirty="0">
                <a:latin typeface="Bookman Old Style"/>
                <a:ea typeface="Bookman Old Style"/>
                <a:cs typeface="Bookman Old Style"/>
                <a:sym typeface="Bookman Old Style"/>
              </a:rPr>
              <a:t> des </a:t>
            </a:r>
            <a:r>
              <a:rPr lang="en-US" sz="1200" dirty="0" err="1">
                <a:latin typeface="Bookman Old Style"/>
                <a:ea typeface="Bookman Old Style"/>
                <a:cs typeface="Bookman Old Style"/>
                <a:sym typeface="Bookman Old Style"/>
              </a:rPr>
              <a:t>directeurs</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généraux</a:t>
            </a:r>
            <a:r>
              <a:rPr lang="en-US" sz="1200" dirty="0">
                <a:latin typeface="Bookman Old Style"/>
                <a:ea typeface="Bookman Old Style"/>
                <a:cs typeface="Bookman Old Style"/>
                <a:sym typeface="Bookman Old Style"/>
              </a:rPr>
              <a:t> au </a:t>
            </a:r>
            <a:r>
              <a:rPr lang="en-US" sz="1200" dirty="0" err="1">
                <a:latin typeface="Bookman Old Style"/>
                <a:ea typeface="Bookman Old Style"/>
                <a:cs typeface="Bookman Old Style"/>
                <a:sym typeface="Bookman Old Style"/>
              </a:rPr>
              <a:t>cours</a:t>
            </a:r>
            <a:r>
              <a:rPr lang="en-US" sz="1200" dirty="0">
                <a:latin typeface="Bookman Old Style"/>
                <a:ea typeface="Bookman Old Style"/>
                <a:cs typeface="Bookman Old Style"/>
                <a:sym typeface="Bookman Old Style"/>
              </a:rPr>
              <a:t> de </a:t>
            </a:r>
            <a:r>
              <a:rPr lang="en-US" sz="1200" dirty="0" err="1">
                <a:latin typeface="Bookman Old Style"/>
                <a:ea typeface="Bookman Old Style"/>
                <a:cs typeface="Bookman Old Style"/>
                <a:sym typeface="Bookman Old Style"/>
              </a:rPr>
              <a:t>laquelle</a:t>
            </a:r>
            <a:r>
              <a:rPr lang="en-US" sz="1200" dirty="0">
                <a:latin typeface="Bookman Old Style"/>
                <a:ea typeface="Bookman Old Style"/>
                <a:cs typeface="Bookman Old Style"/>
                <a:sym typeface="Bookman Old Style"/>
              </a:rPr>
              <a:t> le </a:t>
            </a:r>
            <a:r>
              <a:rPr lang="en-US" sz="1200" dirty="0" err="1">
                <a:latin typeface="Bookman Old Style"/>
                <a:ea typeface="Bookman Old Style"/>
                <a:cs typeface="Bookman Old Style"/>
                <a:sym typeface="Bookman Old Style"/>
              </a:rPr>
              <a:t>manuel</a:t>
            </a:r>
            <a:r>
              <a:rPr lang="en-US" sz="1200" dirty="0">
                <a:latin typeface="Bookman Old Style"/>
                <a:ea typeface="Bookman Old Style"/>
                <a:cs typeface="Bookman Old Style"/>
                <a:sym typeface="Bookman Old Style"/>
              </a:rPr>
              <a:t> de </a:t>
            </a:r>
            <a:r>
              <a:rPr lang="en-US" sz="1200" dirty="0" err="1">
                <a:latin typeface="Bookman Old Style"/>
                <a:ea typeface="Bookman Old Style"/>
                <a:cs typeface="Bookman Old Style"/>
                <a:sym typeface="Bookman Old Style"/>
              </a:rPr>
              <a:t>fonctionnement</a:t>
            </a:r>
            <a:r>
              <a:rPr lang="en-US" sz="1200" dirty="0">
                <a:latin typeface="Bookman Old Style"/>
                <a:ea typeface="Bookman Old Style"/>
                <a:cs typeface="Bookman Old Style"/>
                <a:sym typeface="Bookman Old Style"/>
              </a:rPr>
              <a:t> de </a:t>
            </a:r>
            <a:r>
              <a:rPr lang="en-US" sz="1200" dirty="0" err="1">
                <a:latin typeface="Bookman Old Style"/>
                <a:ea typeface="Bookman Old Style"/>
                <a:cs typeface="Bookman Old Style"/>
                <a:sym typeface="Bookman Old Style"/>
              </a:rPr>
              <a:t>l'Organisation</a:t>
            </a:r>
            <a:r>
              <a:rPr lang="en-US" sz="1200" dirty="0">
                <a:latin typeface="Bookman Old Style"/>
                <a:ea typeface="Bookman Old Style"/>
                <a:cs typeface="Bookman Old Style"/>
                <a:sym typeface="Bookman Old Style"/>
              </a:rPr>
              <a:t> a </a:t>
            </a:r>
            <a:r>
              <a:rPr lang="en-US" sz="1200" dirty="0" err="1">
                <a:latin typeface="Bookman Old Style"/>
                <a:ea typeface="Bookman Old Style"/>
                <a:cs typeface="Bookman Old Style"/>
                <a:sym typeface="Bookman Old Style"/>
              </a:rPr>
              <a:t>été</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adopté</a:t>
            </a:r>
            <a:r>
              <a:rPr lang="en-US" sz="1200" dirty="0">
                <a:latin typeface="Bookman Old Style"/>
                <a:ea typeface="Bookman Old Style"/>
                <a:cs typeface="Bookman Old Style"/>
                <a:sym typeface="Bookman Old Style"/>
              </a:rPr>
              <a:t>, il a </a:t>
            </a:r>
            <a:r>
              <a:rPr lang="en-US" sz="1200" dirty="0" err="1">
                <a:latin typeface="Bookman Old Style"/>
                <a:ea typeface="Bookman Old Style"/>
                <a:cs typeface="Bookman Old Style"/>
                <a:sym typeface="Bookman Old Style"/>
              </a:rPr>
              <a:t>été</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convenu</a:t>
            </a:r>
            <a:r>
              <a:rPr lang="en-US" sz="1200" dirty="0">
                <a:latin typeface="Bookman Old Style"/>
                <a:ea typeface="Bookman Old Style"/>
                <a:cs typeface="Bookman Old Style"/>
                <a:sym typeface="Bookman Old Style"/>
              </a:rPr>
              <a:t> que le bureau </a:t>
            </a:r>
            <a:r>
              <a:rPr lang="en-US" sz="1200" dirty="0" err="1">
                <a:latin typeface="Bookman Old Style"/>
                <a:ea typeface="Bookman Old Style"/>
                <a:cs typeface="Bookman Old Style"/>
                <a:sym typeface="Bookman Old Style"/>
              </a:rPr>
              <a:t>régional</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ferait</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l'objet</a:t>
            </a:r>
            <a:r>
              <a:rPr lang="en-US" sz="1200" dirty="0">
                <a:latin typeface="Bookman Old Style"/>
                <a:ea typeface="Bookman Old Style"/>
                <a:cs typeface="Bookman Old Style"/>
                <a:sym typeface="Bookman Old Style"/>
              </a:rPr>
              <a:t> d'un audit </a:t>
            </a:r>
            <a:r>
              <a:rPr lang="en-US" sz="1200" dirty="0" err="1">
                <a:latin typeface="Bookman Old Style"/>
                <a:ea typeface="Bookman Old Style"/>
                <a:cs typeface="Bookman Old Style"/>
                <a:sym typeface="Bookman Old Style"/>
              </a:rPr>
              <a:t>annuel</a:t>
            </a:r>
            <a:r>
              <a:rPr lang="en-US" sz="1200" dirty="0">
                <a:latin typeface="Bookman Old Style"/>
                <a:ea typeface="Bookman Old Style"/>
                <a:cs typeface="Bookman Old Style"/>
                <a:sym typeface="Bookman Old Style"/>
              </a:rPr>
              <a:t> par le </a:t>
            </a:r>
            <a:r>
              <a:rPr lang="en-US" sz="1200" dirty="0" err="1">
                <a:latin typeface="Bookman Old Style"/>
                <a:ea typeface="Bookman Old Style"/>
                <a:cs typeface="Bookman Old Style"/>
                <a:sym typeface="Bookman Old Style"/>
              </a:rPr>
              <a:t>comité</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d'audit</a:t>
            </a:r>
            <a:r>
              <a:rPr lang="en-US" sz="1200" dirty="0">
                <a:latin typeface="Bookman Old Style"/>
                <a:ea typeface="Bookman Old Style"/>
                <a:cs typeface="Bookman Old Style"/>
                <a:sym typeface="Bookman Old Style"/>
              </a:rPr>
              <a:t> et que </a:t>
            </a:r>
            <a:r>
              <a:rPr lang="en-US" sz="1200" dirty="0" err="1">
                <a:latin typeface="Bookman Old Style"/>
                <a:ea typeface="Bookman Old Style"/>
                <a:cs typeface="Bookman Old Style"/>
                <a:sym typeface="Bookman Old Style"/>
              </a:rPr>
              <a:t>ce</a:t>
            </a:r>
            <a:r>
              <a:rPr lang="en-US" sz="1200" dirty="0">
                <a:latin typeface="Bookman Old Style"/>
                <a:ea typeface="Bookman Old Style"/>
                <a:cs typeface="Bookman Old Style"/>
                <a:sym typeface="Bookman Old Style"/>
              </a:rPr>
              <a:t> rapport </a:t>
            </a:r>
            <a:r>
              <a:rPr lang="en-US" sz="1200" dirty="0" err="1">
                <a:latin typeface="Bookman Old Style"/>
                <a:ea typeface="Bookman Old Style"/>
                <a:cs typeface="Bookman Old Style"/>
                <a:sym typeface="Bookman Old Style"/>
              </a:rPr>
              <a:t>serait</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présenté</a:t>
            </a:r>
            <a:r>
              <a:rPr lang="en-US" sz="1200" dirty="0">
                <a:latin typeface="Bookman Old Style"/>
                <a:ea typeface="Bookman Old Style"/>
                <a:cs typeface="Bookman Old Style"/>
                <a:sym typeface="Bookman Old Style"/>
              </a:rPr>
              <a:t> à la </a:t>
            </a:r>
            <a:r>
              <a:rPr lang="en-US" sz="1200" dirty="0" err="1">
                <a:latin typeface="Bookman Old Style"/>
                <a:ea typeface="Bookman Old Style"/>
                <a:cs typeface="Bookman Old Style"/>
                <a:sym typeface="Bookman Old Style"/>
              </a:rPr>
              <a:t>conférence</a:t>
            </a:r>
            <a:r>
              <a:rPr lang="en-US" sz="1200" dirty="0">
                <a:latin typeface="Bookman Old Style"/>
                <a:ea typeface="Bookman Old Style"/>
                <a:cs typeface="Bookman Old Style"/>
                <a:sym typeface="Bookman Old Style"/>
              </a:rPr>
              <a:t> des </a:t>
            </a:r>
            <a:r>
              <a:rPr lang="en-US" sz="1200" dirty="0" err="1">
                <a:latin typeface="Bookman Old Style"/>
                <a:ea typeface="Bookman Old Style"/>
                <a:cs typeface="Bookman Old Style"/>
                <a:sym typeface="Bookman Old Style"/>
              </a:rPr>
              <a:t>directeurs</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généraux</a:t>
            </a:r>
            <a:r>
              <a:rPr lang="en-US" sz="1200" dirty="0">
                <a:latin typeface="Bookman Old Style"/>
                <a:ea typeface="Bookman Old Style"/>
                <a:cs typeface="Bookman Old Style"/>
                <a:sym typeface="Bookman Old Style"/>
              </a:rPr>
              <a:t>.</a:t>
            </a:r>
            <a:endParaRPr sz="2400" dirty="0"/>
          </a:p>
          <a:p>
            <a:pPr marL="109537" lvl="0" indent="0" algn="just" rtl="0">
              <a:spcBef>
                <a:spcPts val="400"/>
              </a:spcBef>
              <a:spcAft>
                <a:spcPts val="0"/>
              </a:spcAft>
              <a:buSzPts val="952"/>
              <a:buFont typeface="Noto Sans Symbols"/>
              <a:buNone/>
            </a:pPr>
            <a:endParaRPr sz="1200" dirty="0">
              <a:latin typeface="Bookman Old Style"/>
              <a:ea typeface="Bookman Old Style"/>
              <a:cs typeface="Bookman Old Style"/>
              <a:sym typeface="Bookman Old Style"/>
            </a:endParaRPr>
          </a:p>
          <a:p>
            <a:pPr marL="109537" lvl="0" indent="0" algn="just" rtl="0">
              <a:spcBef>
                <a:spcPts val="400"/>
              </a:spcBef>
              <a:spcAft>
                <a:spcPts val="0"/>
              </a:spcAft>
              <a:buSzPts val="952"/>
              <a:buFont typeface="Noto Sans Symbols"/>
              <a:buNone/>
            </a:pPr>
            <a:r>
              <a:rPr lang="en-US" sz="1200" b="1" dirty="0">
                <a:latin typeface="Bookman Old Style"/>
                <a:ea typeface="Bookman Old Style"/>
                <a:cs typeface="Bookman Old Style"/>
                <a:sym typeface="Bookman Old Style"/>
              </a:rPr>
              <a:t>2.2 OBJECTIF</a:t>
            </a:r>
            <a:endParaRPr sz="2400" dirty="0"/>
          </a:p>
          <a:p>
            <a:pPr marL="109537" lvl="0" indent="0" algn="just" rtl="0">
              <a:spcBef>
                <a:spcPts val="400"/>
              </a:spcBef>
              <a:spcAft>
                <a:spcPts val="0"/>
              </a:spcAft>
              <a:buSzPts val="952"/>
              <a:buFont typeface="Noto Sans Symbols"/>
              <a:buNone/>
            </a:pPr>
            <a:r>
              <a:rPr lang="en-US" sz="1200" dirty="0" err="1">
                <a:latin typeface="Bookman Old Style"/>
                <a:ea typeface="Bookman Old Style"/>
                <a:cs typeface="Bookman Old Style"/>
                <a:sym typeface="Bookman Old Style"/>
              </a:rPr>
              <a:t>L'objectif</a:t>
            </a:r>
            <a:r>
              <a:rPr lang="en-US" sz="1200" dirty="0">
                <a:latin typeface="Bookman Old Style"/>
                <a:ea typeface="Bookman Old Style"/>
                <a:cs typeface="Bookman Old Style"/>
                <a:sym typeface="Bookman Old Style"/>
              </a:rPr>
              <a:t> principal de la mission du </a:t>
            </a:r>
            <a:r>
              <a:rPr lang="en-US" sz="1200" dirty="0" err="1">
                <a:latin typeface="Bookman Old Style"/>
                <a:ea typeface="Bookman Old Style"/>
                <a:cs typeface="Bookman Old Style"/>
                <a:sym typeface="Bookman Old Style"/>
              </a:rPr>
              <a:t>comité</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d'audit</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est</a:t>
            </a:r>
            <a:r>
              <a:rPr lang="en-US" sz="1200" dirty="0">
                <a:latin typeface="Bookman Old Style"/>
                <a:ea typeface="Bookman Old Style"/>
                <a:cs typeface="Bookman Old Style"/>
                <a:sym typeface="Bookman Old Style"/>
              </a:rPr>
              <a:t> de </a:t>
            </a:r>
            <a:r>
              <a:rPr lang="en-US" sz="1200" dirty="0" err="1">
                <a:latin typeface="Bookman Old Style"/>
                <a:ea typeface="Bookman Old Style"/>
                <a:cs typeface="Bookman Old Style"/>
                <a:sym typeface="Bookman Old Style"/>
              </a:rPr>
              <a:t>fournir</a:t>
            </a:r>
            <a:r>
              <a:rPr lang="en-US" sz="1200" dirty="0">
                <a:latin typeface="Bookman Old Style"/>
                <a:ea typeface="Bookman Old Style"/>
                <a:cs typeface="Bookman Old Style"/>
                <a:sym typeface="Bookman Old Style"/>
              </a:rPr>
              <a:t> un rapport sur </a:t>
            </a:r>
            <a:r>
              <a:rPr lang="en-US" sz="1200" dirty="0" err="1">
                <a:latin typeface="Bookman Old Style"/>
                <a:ea typeface="Bookman Old Style"/>
                <a:cs typeface="Bookman Old Style"/>
                <a:sym typeface="Bookman Old Style"/>
              </a:rPr>
              <a:t>l'état</a:t>
            </a:r>
            <a:r>
              <a:rPr lang="en-US" sz="1200" dirty="0">
                <a:latin typeface="Bookman Old Style"/>
                <a:ea typeface="Bookman Old Style"/>
                <a:cs typeface="Bookman Old Style"/>
                <a:sym typeface="Bookman Old Style"/>
              </a:rPr>
              <a:t> du Fonds </a:t>
            </a:r>
            <a:r>
              <a:rPr lang="en-US" sz="1200" dirty="0" err="1">
                <a:latin typeface="Bookman Old Style"/>
                <a:ea typeface="Bookman Old Style"/>
                <a:cs typeface="Bookman Old Style"/>
                <a:sym typeface="Bookman Old Style"/>
              </a:rPr>
              <a:t>régional</a:t>
            </a:r>
            <a:r>
              <a:rPr lang="en-US" sz="1200" dirty="0">
                <a:latin typeface="Bookman Old Style"/>
                <a:ea typeface="Bookman Old Style"/>
                <a:cs typeface="Bookman Old Style"/>
                <a:sym typeface="Bookman Old Style"/>
              </a:rPr>
              <a:t>, qui sera </a:t>
            </a:r>
            <a:r>
              <a:rPr lang="en-US" sz="1200" dirty="0" err="1">
                <a:latin typeface="Bookman Old Style"/>
                <a:ea typeface="Bookman Old Style"/>
                <a:cs typeface="Bookman Old Style"/>
                <a:sym typeface="Bookman Old Style"/>
              </a:rPr>
              <a:t>présenté</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lors</a:t>
            </a:r>
            <a:r>
              <a:rPr lang="en-US" sz="1200" dirty="0">
                <a:latin typeface="Bookman Old Style"/>
                <a:ea typeface="Bookman Old Style"/>
                <a:cs typeface="Bookman Old Style"/>
                <a:sym typeface="Bookman Old Style"/>
              </a:rPr>
              <a:t> de la </a:t>
            </a:r>
            <a:r>
              <a:rPr lang="en-US" sz="1200" dirty="0" err="1">
                <a:latin typeface="Bookman Old Style"/>
                <a:ea typeface="Bookman Old Style"/>
                <a:cs typeface="Bookman Old Style"/>
                <a:sym typeface="Bookman Old Style"/>
              </a:rPr>
              <a:t>conférence</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générale</a:t>
            </a:r>
            <a:r>
              <a:rPr lang="en-US" sz="1200" dirty="0">
                <a:latin typeface="Bookman Old Style"/>
                <a:ea typeface="Bookman Old Style"/>
                <a:cs typeface="Bookman Old Style"/>
                <a:sym typeface="Bookman Old Style"/>
              </a:rPr>
              <a:t> des </a:t>
            </a:r>
            <a:r>
              <a:rPr lang="en-US" sz="1200" dirty="0" err="1">
                <a:latin typeface="Bookman Old Style"/>
                <a:ea typeface="Bookman Old Style"/>
                <a:cs typeface="Bookman Old Style"/>
                <a:sym typeface="Bookman Old Style"/>
              </a:rPr>
              <a:t>directeurs</a:t>
            </a:r>
            <a:r>
              <a:rPr lang="en-US" sz="1200" dirty="0">
                <a:latin typeface="Bookman Old Style"/>
                <a:ea typeface="Bookman Old Style"/>
                <a:cs typeface="Bookman Old Style"/>
                <a:sym typeface="Bookman Old Style"/>
              </a:rPr>
              <a:t>.</a:t>
            </a:r>
            <a:endParaRPr sz="2400" dirty="0"/>
          </a:p>
          <a:p>
            <a:pPr marL="109537" lvl="0" indent="0" algn="just" rtl="0">
              <a:spcBef>
                <a:spcPts val="400"/>
              </a:spcBef>
              <a:spcAft>
                <a:spcPts val="0"/>
              </a:spcAft>
              <a:buSzPts val="952"/>
              <a:buFont typeface="Noto Sans Symbols"/>
              <a:buNone/>
            </a:pPr>
            <a:r>
              <a:rPr lang="en-US" sz="1200" b="1" dirty="0">
                <a:latin typeface="Bookman Old Style"/>
                <a:ea typeface="Bookman Old Style"/>
                <a:cs typeface="Bookman Old Style"/>
                <a:sym typeface="Bookman Old Style"/>
              </a:rPr>
              <a:t>2.3 CHAMP D'APPLICATION</a:t>
            </a:r>
            <a:endParaRPr sz="2400" b="1" dirty="0"/>
          </a:p>
          <a:p>
            <a:pPr marL="109537" lvl="0" indent="0" algn="just" rtl="0">
              <a:spcBef>
                <a:spcPts val="400"/>
              </a:spcBef>
              <a:spcAft>
                <a:spcPts val="0"/>
              </a:spcAft>
              <a:buSzPts val="952"/>
              <a:buFont typeface="Noto Sans Symbols"/>
              <a:buNone/>
            </a:pPr>
            <a:r>
              <a:rPr lang="en-US" sz="1200" dirty="0" err="1">
                <a:latin typeface="Bookman Old Style"/>
                <a:ea typeface="Bookman Old Style"/>
                <a:cs typeface="Bookman Old Style"/>
                <a:sym typeface="Bookman Old Style"/>
              </a:rPr>
              <a:t>L'audit</a:t>
            </a:r>
            <a:r>
              <a:rPr lang="en-US" sz="1200" dirty="0">
                <a:latin typeface="Bookman Old Style"/>
                <a:ea typeface="Bookman Old Style"/>
                <a:cs typeface="Bookman Old Style"/>
                <a:sym typeface="Bookman Old Style"/>
              </a:rPr>
              <a:t> a </a:t>
            </a:r>
            <a:r>
              <a:rPr lang="en-US" sz="1200" dirty="0" err="1">
                <a:latin typeface="Bookman Old Style"/>
                <a:ea typeface="Bookman Old Style"/>
                <a:cs typeface="Bookman Old Style"/>
                <a:sym typeface="Bookman Old Style"/>
              </a:rPr>
              <a:t>couvert</a:t>
            </a:r>
            <a:r>
              <a:rPr lang="en-US" sz="1200" dirty="0">
                <a:latin typeface="Bookman Old Style"/>
                <a:ea typeface="Bookman Old Style"/>
                <a:cs typeface="Bookman Old Style"/>
                <a:sym typeface="Bookman Old Style"/>
              </a:rPr>
              <a:t> la </a:t>
            </a:r>
            <a:r>
              <a:rPr lang="en-US" sz="1200" dirty="0" err="1">
                <a:latin typeface="Bookman Old Style"/>
                <a:ea typeface="Bookman Old Style"/>
                <a:cs typeface="Bookman Old Style"/>
                <a:sym typeface="Bookman Old Style"/>
              </a:rPr>
              <a:t>période</a:t>
            </a:r>
            <a:r>
              <a:rPr lang="en-US" sz="1200" dirty="0">
                <a:latin typeface="Bookman Old Style"/>
                <a:ea typeface="Bookman Old Style"/>
                <a:cs typeface="Bookman Old Style"/>
                <a:sym typeface="Bookman Old Style"/>
              </a:rPr>
              <a:t> du 1er </a:t>
            </a:r>
            <a:r>
              <a:rPr lang="en-US" sz="1200" dirty="0" err="1">
                <a:latin typeface="Bookman Old Style"/>
                <a:ea typeface="Bookman Old Style"/>
                <a:cs typeface="Bookman Old Style"/>
                <a:sym typeface="Bookman Old Style"/>
              </a:rPr>
              <a:t>janvier</a:t>
            </a:r>
            <a:r>
              <a:rPr lang="en-US" sz="1200" dirty="0">
                <a:latin typeface="Bookman Old Style"/>
                <a:ea typeface="Bookman Old Style"/>
                <a:cs typeface="Bookman Old Style"/>
                <a:sym typeface="Bookman Old Style"/>
              </a:rPr>
              <a:t> 2022 au 31 </a:t>
            </a:r>
            <a:r>
              <a:rPr lang="en-US" sz="1200" dirty="0" err="1">
                <a:latin typeface="Bookman Old Style"/>
                <a:ea typeface="Bookman Old Style"/>
                <a:cs typeface="Bookman Old Style"/>
                <a:sym typeface="Bookman Old Style"/>
              </a:rPr>
              <a:t>décembre</a:t>
            </a:r>
            <a:r>
              <a:rPr lang="en-US" sz="1200" dirty="0">
                <a:latin typeface="Bookman Old Style"/>
                <a:ea typeface="Bookman Old Style"/>
                <a:cs typeface="Bookman Old Style"/>
                <a:sym typeface="Bookman Old Style"/>
              </a:rPr>
              <a:t> 2022. </a:t>
            </a:r>
            <a:endParaRPr sz="2400" dirty="0"/>
          </a:p>
          <a:p>
            <a:pPr marL="109537" lvl="0" indent="0" algn="just" rtl="0">
              <a:spcBef>
                <a:spcPts val="400"/>
              </a:spcBef>
              <a:spcAft>
                <a:spcPts val="0"/>
              </a:spcAft>
              <a:buSzPts val="952"/>
              <a:buFont typeface="Noto Sans Symbols"/>
              <a:buNone/>
            </a:pPr>
            <a:endParaRPr sz="1200" dirty="0">
              <a:latin typeface="Bookman Old Style"/>
              <a:ea typeface="Bookman Old Style"/>
              <a:cs typeface="Bookman Old Style"/>
              <a:sym typeface="Bookman Old Style"/>
            </a:endParaRPr>
          </a:p>
          <a:p>
            <a:pPr marL="109537" lvl="0" indent="0" algn="just" rtl="0">
              <a:spcBef>
                <a:spcPts val="400"/>
              </a:spcBef>
              <a:spcAft>
                <a:spcPts val="0"/>
              </a:spcAft>
              <a:buSzPts val="952"/>
              <a:buFont typeface="Noto Sans Symbols"/>
              <a:buNone/>
            </a:pPr>
            <a:r>
              <a:rPr lang="en-US" sz="1200" b="1" dirty="0">
                <a:latin typeface="Bookman Old Style"/>
                <a:ea typeface="Bookman Old Style"/>
                <a:cs typeface="Bookman Old Style"/>
                <a:sym typeface="Bookman Old Style"/>
              </a:rPr>
              <a:t>2.4 APPROCHE DE L'AUDIT</a:t>
            </a:r>
            <a:endParaRPr sz="2400" dirty="0"/>
          </a:p>
          <a:p>
            <a:pPr marL="109537" lvl="0" indent="0" algn="just" rtl="0">
              <a:spcBef>
                <a:spcPts val="400"/>
              </a:spcBef>
              <a:spcAft>
                <a:spcPts val="0"/>
              </a:spcAft>
              <a:buSzPts val="952"/>
              <a:buFont typeface="Noto Sans Symbols"/>
              <a:buNone/>
            </a:pPr>
            <a:r>
              <a:rPr lang="en-US" sz="1200" dirty="0" err="1">
                <a:latin typeface="Bookman Old Style"/>
                <a:ea typeface="Bookman Old Style"/>
                <a:cs typeface="Bookman Old Style"/>
                <a:sym typeface="Bookman Old Style"/>
              </a:rPr>
              <a:t>Cet</a:t>
            </a:r>
            <a:r>
              <a:rPr lang="en-US" sz="1200" dirty="0">
                <a:latin typeface="Bookman Old Style"/>
                <a:ea typeface="Bookman Old Style"/>
                <a:cs typeface="Bookman Old Style"/>
                <a:sym typeface="Bookman Old Style"/>
              </a:rPr>
              <a:t> audit a </a:t>
            </a:r>
            <a:r>
              <a:rPr lang="en-US" sz="1200" dirty="0" err="1">
                <a:latin typeface="Bookman Old Style"/>
                <a:ea typeface="Bookman Old Style"/>
                <a:cs typeface="Bookman Old Style"/>
                <a:sym typeface="Bookman Old Style"/>
              </a:rPr>
              <a:t>été</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réalisé</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conformément</a:t>
            </a:r>
            <a:r>
              <a:rPr lang="en-US" sz="1200" dirty="0">
                <a:latin typeface="Bookman Old Style"/>
                <a:ea typeface="Bookman Old Style"/>
                <a:cs typeface="Bookman Old Style"/>
                <a:sym typeface="Bookman Old Style"/>
              </a:rPr>
              <a:t> aux </a:t>
            </a:r>
            <a:r>
              <a:rPr lang="en-US" sz="1200" dirty="0" err="1">
                <a:latin typeface="Bookman Old Style"/>
                <a:ea typeface="Bookman Old Style"/>
                <a:cs typeface="Bookman Old Style"/>
                <a:sym typeface="Bookman Old Style"/>
              </a:rPr>
              <a:t>normes</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internationales</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d'audit</a:t>
            </a:r>
            <a:r>
              <a:rPr lang="en-US" sz="1200" dirty="0">
                <a:latin typeface="Bookman Old Style"/>
                <a:ea typeface="Bookman Old Style"/>
                <a:cs typeface="Bookman Old Style"/>
                <a:sym typeface="Bookman Old Style"/>
              </a:rPr>
              <a:t> (ISA). </a:t>
            </a:r>
            <a:r>
              <a:rPr lang="en-US" sz="1200" dirty="0" err="1">
                <a:latin typeface="Bookman Old Style"/>
                <a:ea typeface="Bookman Old Style"/>
                <a:cs typeface="Bookman Old Style"/>
                <a:sym typeface="Bookman Old Style"/>
              </a:rPr>
              <a:t>Ces</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normes</a:t>
            </a:r>
            <a:r>
              <a:rPr lang="en-US" sz="1200" dirty="0">
                <a:latin typeface="Bookman Old Style"/>
                <a:ea typeface="Bookman Old Style"/>
                <a:cs typeface="Bookman Old Style"/>
                <a:sym typeface="Bookman Old Style"/>
              </a:rPr>
              <a:t> exigent que nous </a:t>
            </a:r>
            <a:r>
              <a:rPr lang="en-US" sz="1200" dirty="0" err="1">
                <a:latin typeface="Bookman Old Style"/>
                <a:ea typeface="Bookman Old Style"/>
                <a:cs typeface="Bookman Old Style"/>
                <a:sym typeface="Bookman Old Style"/>
              </a:rPr>
              <a:t>procédions</a:t>
            </a:r>
            <a:r>
              <a:rPr lang="en-US" sz="1200" dirty="0">
                <a:latin typeface="Bookman Old Style"/>
                <a:ea typeface="Bookman Old Style"/>
                <a:cs typeface="Bookman Old Style"/>
                <a:sym typeface="Bookman Old Style"/>
              </a:rPr>
              <a:t> à </a:t>
            </a:r>
            <a:r>
              <a:rPr lang="en-US" sz="1200" dirty="0" err="1">
                <a:latin typeface="Bookman Old Style"/>
                <a:ea typeface="Bookman Old Style"/>
                <a:cs typeface="Bookman Old Style"/>
                <a:sym typeface="Bookman Old Style"/>
              </a:rPr>
              <a:t>une</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évaluation</a:t>
            </a:r>
            <a:r>
              <a:rPr lang="en-US" sz="1200" dirty="0">
                <a:latin typeface="Bookman Old Style"/>
                <a:ea typeface="Bookman Old Style"/>
                <a:cs typeface="Bookman Old Style"/>
                <a:sym typeface="Bookman Old Style"/>
              </a:rPr>
              <a:t> des </a:t>
            </a:r>
            <a:r>
              <a:rPr lang="en-US" sz="1200" dirty="0" err="1">
                <a:latin typeface="Bookman Old Style"/>
                <a:ea typeface="Bookman Old Style"/>
                <a:cs typeface="Bookman Old Style"/>
                <a:sym typeface="Bookman Old Style"/>
              </a:rPr>
              <a:t>risques</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afin</a:t>
            </a:r>
            <a:r>
              <a:rPr lang="en-US" sz="1200" dirty="0">
                <a:latin typeface="Bookman Old Style"/>
                <a:ea typeface="Bookman Old Style"/>
                <a:cs typeface="Bookman Old Style"/>
                <a:sym typeface="Bookman Old Style"/>
              </a:rPr>
              <a:t> de </a:t>
            </a:r>
            <a:r>
              <a:rPr lang="en-US" sz="1200" dirty="0" err="1">
                <a:latin typeface="Bookman Old Style"/>
                <a:ea typeface="Bookman Old Style"/>
                <a:cs typeface="Bookman Old Style"/>
                <a:sym typeface="Bookman Old Style"/>
              </a:rPr>
              <a:t>concentrer</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nos</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ressources</a:t>
            </a:r>
            <a:r>
              <a:rPr lang="en-US" sz="1200" dirty="0">
                <a:latin typeface="Bookman Old Style"/>
                <a:ea typeface="Bookman Old Style"/>
                <a:cs typeface="Bookman Old Style"/>
                <a:sym typeface="Bookman Old Style"/>
              </a:rPr>
              <a:t> sur les </a:t>
            </a:r>
            <a:r>
              <a:rPr lang="en-US" sz="1200" dirty="0" err="1">
                <a:latin typeface="Bookman Old Style"/>
                <a:ea typeface="Bookman Old Style"/>
                <a:cs typeface="Bookman Old Style"/>
                <a:sym typeface="Bookman Old Style"/>
              </a:rPr>
              <a:t>domaines</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présentant</a:t>
            </a:r>
            <a:r>
              <a:rPr lang="en-US" sz="1200" dirty="0">
                <a:latin typeface="Bookman Old Style"/>
                <a:ea typeface="Bookman Old Style"/>
                <a:cs typeface="Bookman Old Style"/>
                <a:sym typeface="Bookman Old Style"/>
              </a:rPr>
              <a:t> le </a:t>
            </a:r>
            <a:r>
              <a:rPr lang="en-US" sz="1200" dirty="0" err="1">
                <a:latin typeface="Bookman Old Style"/>
                <a:ea typeface="Bookman Old Style"/>
                <a:cs typeface="Bookman Old Style"/>
                <a:sym typeface="Bookman Old Style"/>
              </a:rPr>
              <a:t>risque</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d'audit</a:t>
            </a:r>
            <a:r>
              <a:rPr lang="en-US" sz="1200" dirty="0">
                <a:latin typeface="Bookman Old Style"/>
                <a:ea typeface="Bookman Old Style"/>
                <a:cs typeface="Bookman Old Style"/>
                <a:sym typeface="Bookman Old Style"/>
              </a:rPr>
              <a:t> le plus </a:t>
            </a:r>
            <a:r>
              <a:rPr lang="en-US" sz="1200" dirty="0" err="1">
                <a:latin typeface="Bookman Old Style"/>
                <a:ea typeface="Bookman Old Style"/>
                <a:cs typeface="Bookman Old Style"/>
                <a:sym typeface="Bookman Old Style"/>
              </a:rPr>
              <a:t>élevé</a:t>
            </a:r>
            <a:r>
              <a:rPr lang="en-US" sz="1200" dirty="0">
                <a:latin typeface="Bookman Old Style"/>
                <a:ea typeface="Bookman Old Style"/>
                <a:cs typeface="Bookman Old Style"/>
                <a:sym typeface="Bookman Old Style"/>
              </a:rPr>
              <a:t> dans le cadre de </a:t>
            </a:r>
            <a:r>
              <a:rPr lang="en-US" sz="1200" dirty="0" err="1">
                <a:latin typeface="Bookman Old Style"/>
                <a:ea typeface="Bookman Old Style"/>
                <a:cs typeface="Bookman Old Style"/>
                <a:sym typeface="Bookman Old Style"/>
              </a:rPr>
              <a:t>nos</a:t>
            </a:r>
            <a:r>
              <a:rPr lang="en-US" sz="1200" dirty="0">
                <a:latin typeface="Bookman Old Style"/>
                <a:ea typeface="Bookman Old Style"/>
                <a:cs typeface="Bookman Old Style"/>
                <a:sym typeface="Bookman Old Style"/>
              </a:rPr>
              <a:t> travaux. Au </a:t>
            </a:r>
            <a:r>
              <a:rPr lang="en-US" sz="1200" dirty="0" err="1">
                <a:latin typeface="Bookman Old Style"/>
                <a:ea typeface="Bookman Old Style"/>
                <a:cs typeface="Bookman Old Style"/>
                <a:sym typeface="Bookman Old Style"/>
              </a:rPr>
              <a:t>cours</a:t>
            </a:r>
            <a:r>
              <a:rPr lang="en-US" sz="1200" dirty="0">
                <a:latin typeface="Bookman Old Style"/>
                <a:ea typeface="Bookman Old Style"/>
                <a:cs typeface="Bookman Old Style"/>
                <a:sym typeface="Bookman Old Style"/>
              </a:rPr>
              <a:t> de </a:t>
            </a:r>
            <a:r>
              <a:rPr lang="en-US" sz="1200" dirty="0" err="1">
                <a:latin typeface="Bookman Old Style"/>
                <a:ea typeface="Bookman Old Style"/>
                <a:cs typeface="Bookman Old Style"/>
                <a:sym typeface="Bookman Old Style"/>
              </a:rPr>
              <a:t>cette</a:t>
            </a:r>
            <a:r>
              <a:rPr lang="en-US" sz="1200" dirty="0">
                <a:latin typeface="Bookman Old Style"/>
                <a:ea typeface="Bookman Old Style"/>
                <a:cs typeface="Bookman Old Style"/>
                <a:sym typeface="Bookman Old Style"/>
              </a:rPr>
              <a:t> mission, nous </a:t>
            </a:r>
            <a:r>
              <a:rPr lang="en-US" sz="1200" dirty="0" err="1">
                <a:latin typeface="Bookman Old Style"/>
                <a:ea typeface="Bookman Old Style"/>
                <a:cs typeface="Bookman Old Style"/>
                <a:sym typeface="Bookman Old Style"/>
              </a:rPr>
              <a:t>avons</a:t>
            </a:r>
            <a:endParaRPr sz="2400" dirty="0"/>
          </a:p>
          <a:p>
            <a:pPr marL="365125" lvl="0" indent="-255587" algn="just" rtl="0">
              <a:spcBef>
                <a:spcPts val="400"/>
              </a:spcBef>
              <a:spcAft>
                <a:spcPts val="0"/>
              </a:spcAft>
              <a:buSzPts val="952"/>
              <a:buFont typeface="Noto Sans Symbols"/>
              <a:buChar char="❖"/>
            </a:pP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s'est</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entretenu</a:t>
            </a:r>
            <a:r>
              <a:rPr lang="en-US" sz="1200" dirty="0">
                <a:latin typeface="Bookman Old Style"/>
                <a:ea typeface="Bookman Old Style"/>
                <a:cs typeface="Bookman Old Style"/>
                <a:sym typeface="Bookman Old Style"/>
              </a:rPr>
              <a:t> avec les </a:t>
            </a:r>
            <a:r>
              <a:rPr lang="en-US" sz="1200" dirty="0" err="1">
                <a:latin typeface="Bookman Old Style"/>
                <a:ea typeface="Bookman Old Style"/>
                <a:cs typeface="Bookman Old Style"/>
                <a:sym typeface="Bookman Old Style"/>
              </a:rPr>
              <a:t>principaux</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membres</a:t>
            </a:r>
            <a:r>
              <a:rPr lang="en-US" sz="1200" dirty="0">
                <a:latin typeface="Bookman Old Style"/>
                <a:ea typeface="Bookman Old Style"/>
                <a:cs typeface="Bookman Old Style"/>
                <a:sym typeface="Bookman Old Style"/>
              </a:rPr>
              <a:t> du personnel du bureau du fonds </a:t>
            </a:r>
            <a:r>
              <a:rPr lang="en-US" sz="1200" dirty="0" err="1">
                <a:latin typeface="Bookman Old Style"/>
                <a:ea typeface="Bookman Old Style"/>
                <a:cs typeface="Bookman Old Style"/>
                <a:sym typeface="Bookman Old Style"/>
              </a:rPr>
              <a:t>régional</a:t>
            </a:r>
            <a:r>
              <a:rPr lang="en-US" sz="1200" dirty="0">
                <a:latin typeface="Bookman Old Style"/>
                <a:ea typeface="Bookman Old Style"/>
                <a:cs typeface="Bookman Old Style"/>
                <a:sym typeface="Bookman Old Style"/>
              </a:rPr>
              <a:t> ;</a:t>
            </a:r>
            <a:endParaRPr sz="2400" dirty="0"/>
          </a:p>
          <a:p>
            <a:pPr marL="365125" lvl="0" indent="-255587" algn="just" rtl="0">
              <a:spcBef>
                <a:spcPts val="400"/>
              </a:spcBef>
              <a:spcAft>
                <a:spcPts val="0"/>
              </a:spcAft>
              <a:buSzPts val="952"/>
              <a:buFont typeface="Noto Sans Symbols"/>
              <a:buChar char="❖"/>
            </a:pPr>
            <a:r>
              <a:rPr lang="en-US" sz="1200" dirty="0">
                <a:latin typeface="Bookman Old Style"/>
                <a:ea typeface="Bookman Old Style"/>
                <a:cs typeface="Bookman Old Style"/>
                <a:sym typeface="Bookman Old Style"/>
              </a:rPr>
              <a:t>	a passé </a:t>
            </a:r>
            <a:r>
              <a:rPr lang="en-US" sz="1200" dirty="0" err="1">
                <a:latin typeface="Bookman Old Style"/>
                <a:ea typeface="Bookman Old Style"/>
                <a:cs typeface="Bookman Old Style"/>
                <a:sym typeface="Bookman Old Style"/>
              </a:rPr>
              <a:t>en</a:t>
            </a:r>
            <a:r>
              <a:rPr lang="en-US" sz="1200" dirty="0">
                <a:latin typeface="Bookman Old Style"/>
                <a:ea typeface="Bookman Old Style"/>
                <a:cs typeface="Bookman Old Style"/>
                <a:sym typeface="Bookman Old Style"/>
              </a:rPr>
              <a:t> revue les documents </a:t>
            </a:r>
            <a:r>
              <a:rPr lang="en-US" sz="1200" dirty="0" err="1">
                <a:latin typeface="Bookman Old Style"/>
                <a:ea typeface="Bookman Old Style"/>
                <a:cs typeface="Bookman Old Style"/>
                <a:sym typeface="Bookman Old Style"/>
              </a:rPr>
              <a:t>clés</a:t>
            </a:r>
            <a:r>
              <a:rPr lang="en-US" sz="1200" dirty="0">
                <a:latin typeface="Bookman Old Style"/>
                <a:ea typeface="Bookman Old Style"/>
                <a:cs typeface="Bookman Old Style"/>
                <a:sym typeface="Bookman Old Style"/>
              </a:rPr>
              <a:t> ;</a:t>
            </a:r>
            <a:endParaRPr sz="2400" dirty="0"/>
          </a:p>
          <a:p>
            <a:pPr marL="365125" lvl="0" indent="-255587" algn="just" rtl="0">
              <a:spcBef>
                <a:spcPts val="400"/>
              </a:spcBef>
              <a:spcAft>
                <a:spcPts val="0"/>
              </a:spcAft>
              <a:buSzPts val="952"/>
              <a:buFont typeface="Noto Sans Symbols"/>
              <a:buChar char="❖"/>
            </a:pP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testé</a:t>
            </a:r>
            <a:r>
              <a:rPr lang="en-US" sz="1200" dirty="0">
                <a:latin typeface="Bookman Old Style"/>
                <a:ea typeface="Bookman Old Style"/>
                <a:cs typeface="Bookman Old Style"/>
                <a:sym typeface="Bookman Old Style"/>
              </a:rPr>
              <a:t> les </a:t>
            </a:r>
            <a:r>
              <a:rPr lang="en-US" sz="1200" dirty="0" err="1">
                <a:latin typeface="Bookman Old Style"/>
                <a:ea typeface="Bookman Old Style"/>
                <a:cs typeface="Bookman Old Style"/>
                <a:sym typeface="Bookman Old Style"/>
              </a:rPr>
              <a:t>contrôles</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clés</a:t>
            </a:r>
            <a:r>
              <a:rPr lang="en-US" sz="1200" dirty="0">
                <a:latin typeface="Bookman Old Style"/>
                <a:ea typeface="Bookman Old Style"/>
                <a:cs typeface="Bookman Old Style"/>
                <a:sym typeface="Bookman Old Style"/>
              </a:rPr>
              <a:t> ; et </a:t>
            </a:r>
            <a:endParaRPr sz="2400" dirty="0"/>
          </a:p>
          <a:p>
            <a:pPr marL="365125" lvl="0" indent="-255587" algn="just" rtl="0">
              <a:spcBef>
                <a:spcPts val="400"/>
              </a:spcBef>
              <a:spcAft>
                <a:spcPts val="0"/>
              </a:spcAft>
              <a:buSzPts val="952"/>
              <a:buFont typeface="Noto Sans Symbols"/>
              <a:buChar char="❖"/>
            </a:pPr>
            <a:r>
              <a:rPr lang="en-US" sz="1200" dirty="0">
                <a:latin typeface="Bookman Old Style"/>
                <a:ea typeface="Bookman Old Style"/>
                <a:cs typeface="Bookman Old Style"/>
                <a:sym typeface="Bookman Old Style"/>
              </a:rPr>
              <a:t>	a </a:t>
            </a:r>
            <a:r>
              <a:rPr lang="en-US" sz="1200" dirty="0" err="1">
                <a:latin typeface="Bookman Old Style"/>
                <a:ea typeface="Bookman Old Style"/>
                <a:cs typeface="Bookman Old Style"/>
                <a:sym typeface="Bookman Old Style"/>
              </a:rPr>
              <a:t>effectué</a:t>
            </a:r>
            <a:r>
              <a:rPr lang="en-US" sz="1200" dirty="0">
                <a:latin typeface="Bookman Old Style"/>
                <a:ea typeface="Bookman Old Style"/>
                <a:cs typeface="Bookman Old Style"/>
                <a:sym typeface="Bookman Old Style"/>
              </a:rPr>
              <a:t> des tests sur des </a:t>
            </a:r>
            <a:r>
              <a:rPr lang="en-US" sz="1200" dirty="0" err="1">
                <a:latin typeface="Bookman Old Style"/>
                <a:ea typeface="Bookman Old Style"/>
                <a:cs typeface="Bookman Old Style"/>
                <a:sym typeface="Bookman Old Style"/>
              </a:rPr>
              <a:t>échantillons</a:t>
            </a:r>
            <a:r>
              <a:rPr lang="en-US" sz="1200" dirty="0">
                <a:latin typeface="Bookman Old Style"/>
                <a:ea typeface="Bookman Old Style"/>
                <a:cs typeface="Bookman Old Style"/>
                <a:sym typeface="Bookman Old Style"/>
              </a:rPr>
              <a:t> de transactions </a:t>
            </a:r>
            <a:r>
              <a:rPr lang="en-US" sz="1200" dirty="0" err="1">
                <a:latin typeface="Bookman Old Style"/>
                <a:ea typeface="Bookman Old Style"/>
                <a:cs typeface="Bookman Old Style"/>
                <a:sym typeface="Bookman Old Style"/>
              </a:rPr>
              <a:t>financières</a:t>
            </a:r>
            <a:r>
              <a:rPr lang="en-US" sz="1200" dirty="0">
                <a:latin typeface="Bookman Old Style"/>
                <a:ea typeface="Bookman Old Style"/>
                <a:cs typeface="Bookman Old Style"/>
                <a:sym typeface="Bookman Old Style"/>
              </a:rPr>
              <a:t>.</a:t>
            </a:r>
            <a:endParaRPr sz="1200" dirty="0">
              <a:latin typeface="Bookman Old Style"/>
              <a:ea typeface="Bookman Old Style"/>
              <a:cs typeface="Bookman Old Style"/>
              <a:sym typeface="Bookman Old Style"/>
            </a:endParaRPr>
          </a:p>
          <a:p>
            <a:pPr marL="109537" lvl="0" indent="0" algn="just" rtl="0">
              <a:spcBef>
                <a:spcPts val="400"/>
              </a:spcBef>
              <a:spcAft>
                <a:spcPts val="0"/>
              </a:spcAft>
              <a:buSzPts val="952"/>
              <a:buFont typeface="Noto Sans Symbols"/>
              <a:buNone/>
            </a:pPr>
            <a:endParaRPr sz="1200" dirty="0">
              <a:latin typeface="Bookman Old Style"/>
              <a:ea typeface="Bookman Old Style"/>
              <a:cs typeface="Bookman Old Style"/>
              <a:sym typeface="Bookman Old Style"/>
            </a:endParaRPr>
          </a:p>
          <a:p>
            <a:pPr marL="109537" lvl="0" indent="0" algn="just" rtl="0">
              <a:spcBef>
                <a:spcPts val="400"/>
              </a:spcBef>
              <a:spcAft>
                <a:spcPts val="0"/>
              </a:spcAft>
              <a:buSzPts val="952"/>
              <a:buFont typeface="Noto Sans Symbols"/>
              <a:buNone/>
            </a:pPr>
            <a:endParaRPr sz="1200" dirty="0">
              <a:latin typeface="Bookman Old Style"/>
              <a:ea typeface="Bookman Old Style"/>
              <a:cs typeface="Bookman Old Style"/>
              <a:sym typeface="Bookman Old Style"/>
            </a:endParaRPr>
          </a:p>
          <a:p>
            <a:pPr marL="109537" lvl="0" indent="0" algn="just" rtl="0">
              <a:spcBef>
                <a:spcPts val="400"/>
              </a:spcBef>
              <a:spcAft>
                <a:spcPts val="0"/>
              </a:spcAft>
              <a:buSzPts val="952"/>
              <a:buFont typeface="Noto Sans Symbols"/>
              <a:buNone/>
            </a:pPr>
            <a:endParaRPr sz="1200" dirty="0">
              <a:latin typeface="Bookman Old Style"/>
              <a:ea typeface="Bookman Old Style"/>
              <a:cs typeface="Bookman Old Style"/>
              <a:sym typeface="Bookman Old Style"/>
            </a:endParaRPr>
          </a:p>
          <a:p>
            <a:pPr marL="109537" lvl="0" indent="0" algn="just" rtl="0">
              <a:spcBef>
                <a:spcPts val="400"/>
              </a:spcBef>
              <a:spcAft>
                <a:spcPts val="0"/>
              </a:spcAft>
              <a:buSzPts val="952"/>
              <a:buFont typeface="Noto Sans Symbols"/>
              <a:buNone/>
            </a:pPr>
            <a:endParaRPr sz="1200" dirty="0">
              <a:latin typeface="Bookman Old Style"/>
              <a:ea typeface="Bookman Old Style"/>
              <a:cs typeface="Bookman Old Style"/>
              <a:sym typeface="Bookman Old Style"/>
            </a:endParaRPr>
          </a:p>
          <a:p>
            <a:pPr marL="109537" lvl="0" indent="0" algn="just" rtl="0">
              <a:spcBef>
                <a:spcPts val="400"/>
              </a:spcBef>
              <a:spcAft>
                <a:spcPts val="0"/>
              </a:spcAft>
              <a:buSzPts val="952"/>
              <a:buFont typeface="Noto Sans Symbols"/>
              <a:buNone/>
            </a:pPr>
            <a:endParaRPr sz="1200" dirty="0">
              <a:latin typeface="Bookman Old Style"/>
              <a:ea typeface="Bookman Old Style"/>
              <a:cs typeface="Bookman Old Style"/>
              <a:sym typeface="Bookman Old Style"/>
            </a:endParaRPr>
          </a:p>
        </p:txBody>
      </p:sp>
      <p:sp>
        <p:nvSpPr>
          <p:cNvPr id="420" name="Google Shape;420;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000" dirty="0"/>
              <a:t>2022 Rapport du </a:t>
            </a:r>
            <a:r>
              <a:rPr lang="en-US" sz="1000" dirty="0" err="1"/>
              <a:t>Comité</a:t>
            </a:r>
            <a:r>
              <a:rPr lang="en-US" sz="1000" dirty="0"/>
              <a:t> </a:t>
            </a:r>
            <a:r>
              <a:rPr lang="en-US" sz="1000" dirty="0" err="1"/>
              <a:t>d'audit</a:t>
            </a:r>
            <a:r>
              <a:rPr lang="en-US" sz="1000" dirty="0"/>
              <a:t> de </a:t>
            </a:r>
            <a:r>
              <a:rPr lang="en-US" sz="1000" dirty="0" err="1"/>
              <a:t>l'OMD</a:t>
            </a:r>
            <a:r>
              <a:rPr lang="en-US" sz="1000" dirty="0"/>
              <a:t>-AOC</a:t>
            </a:r>
            <a:endParaRPr sz="1200" dirty="0"/>
          </a:p>
        </p:txBody>
      </p:sp>
      <p:pic>
        <p:nvPicPr>
          <p:cNvPr id="421" name="Google Shape;421;p37"/>
          <p:cNvPicPr preferRelativeResize="0"/>
          <p:nvPr/>
        </p:nvPicPr>
        <p:blipFill rotWithShape="1">
          <a:blip r:embed="rId3">
            <a:alphaModFix/>
          </a:blip>
          <a:srcRect/>
          <a:stretch/>
        </p:blipFill>
        <p:spPr>
          <a:xfrm>
            <a:off x="900113" y="274638"/>
            <a:ext cx="935037" cy="804862"/>
          </a:xfrm>
          <a:prstGeom prst="rect">
            <a:avLst/>
          </a:prstGeom>
          <a:noFill/>
          <a:ln>
            <a:noFill/>
          </a:ln>
        </p:spPr>
      </p:pic>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8"/>
          <p:cNvSpPr txBox="1">
            <a:spLocks noGrp="1"/>
          </p:cNvSpPr>
          <p:nvPr>
            <p:ph type="body" idx="1"/>
          </p:nvPr>
        </p:nvSpPr>
        <p:spPr>
          <a:xfrm>
            <a:off x="469900" y="1228725"/>
            <a:ext cx="8301866" cy="4792663"/>
          </a:xfrm>
          <a:prstGeom prst="rect">
            <a:avLst/>
          </a:prstGeom>
          <a:noFill/>
          <a:ln>
            <a:noFill/>
          </a:ln>
        </p:spPr>
        <p:txBody>
          <a:bodyPr spcFirstLastPara="1" wrap="square" lIns="91425" tIns="45700" rIns="91425" bIns="45700" anchor="t" anchorCtr="0">
            <a:noAutofit/>
          </a:bodyPr>
          <a:lstStyle/>
          <a:p>
            <a:pPr marL="107950" lvl="0" indent="0" algn="just" rtl="0">
              <a:spcBef>
                <a:spcPts val="0"/>
              </a:spcBef>
              <a:spcAft>
                <a:spcPts val="0"/>
              </a:spcAft>
              <a:buSzPts val="1088"/>
              <a:buFont typeface="Noto Sans Symbols"/>
              <a:buNone/>
            </a:pPr>
            <a:r>
              <a:rPr lang="en-US" sz="1400" dirty="0">
                <a:latin typeface="Bookman Old Style"/>
                <a:ea typeface="Bookman Old Style"/>
                <a:cs typeface="Bookman Old Style"/>
                <a:sym typeface="Bookman Old Style"/>
              </a:rPr>
              <a:t>Les constatations </a:t>
            </a:r>
            <a:r>
              <a:rPr lang="en-US" sz="1400" dirty="0" err="1">
                <a:latin typeface="Bookman Old Style"/>
                <a:ea typeface="Bookman Old Style"/>
                <a:cs typeface="Bookman Old Style"/>
                <a:sym typeface="Bookman Old Style"/>
              </a:rPr>
              <a:t>détaillées</a:t>
            </a:r>
            <a:r>
              <a:rPr lang="en-US" sz="1400" dirty="0">
                <a:latin typeface="Bookman Old Style"/>
                <a:ea typeface="Bookman Old Style"/>
                <a:cs typeface="Bookman Old Style"/>
                <a:sym typeface="Bookman Old Style"/>
              </a:rPr>
              <a:t> de </a:t>
            </a:r>
            <a:r>
              <a:rPr lang="en-US" sz="1400" dirty="0" err="1">
                <a:latin typeface="Bookman Old Style"/>
                <a:ea typeface="Bookman Old Style"/>
                <a:cs typeface="Bookman Old Style"/>
                <a:sym typeface="Bookman Old Style"/>
              </a:rPr>
              <a:t>l'audit</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sont</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présentées</a:t>
            </a:r>
            <a:r>
              <a:rPr lang="en-US" sz="1400" dirty="0">
                <a:latin typeface="Bookman Old Style"/>
                <a:ea typeface="Bookman Old Style"/>
                <a:cs typeface="Bookman Old Style"/>
                <a:sym typeface="Bookman Old Style"/>
              </a:rPr>
              <a:t> dans les sections </a:t>
            </a:r>
            <a:r>
              <a:rPr lang="en-US" sz="1400" dirty="0" err="1">
                <a:latin typeface="Bookman Old Style"/>
                <a:ea typeface="Bookman Old Style"/>
                <a:cs typeface="Bookman Old Style"/>
                <a:sym typeface="Bookman Old Style"/>
              </a:rPr>
              <a:t>suivantes</a:t>
            </a:r>
            <a:r>
              <a:rPr lang="en-US" sz="1400" dirty="0">
                <a:latin typeface="Bookman Old Style"/>
                <a:ea typeface="Bookman Old Style"/>
                <a:cs typeface="Bookman Old Style"/>
                <a:sym typeface="Bookman Old Style"/>
              </a:rPr>
              <a:t> du rapport. </a:t>
            </a:r>
            <a:r>
              <a:rPr lang="en-US" sz="1400" dirty="0" err="1">
                <a:latin typeface="Bookman Old Style"/>
                <a:ea typeface="Bookman Old Style"/>
                <a:cs typeface="Bookman Old Style"/>
                <a:sym typeface="Bookman Old Style"/>
              </a:rPr>
              <a:t>Selon</a:t>
            </a:r>
            <a:r>
              <a:rPr lang="en-US" sz="1400" dirty="0">
                <a:latin typeface="Bookman Old Style"/>
                <a:ea typeface="Bookman Old Style"/>
                <a:cs typeface="Bookman Old Style"/>
                <a:sym typeface="Bookman Old Style"/>
              </a:rPr>
              <a:t> les </a:t>
            </a:r>
            <a:r>
              <a:rPr lang="en-US" sz="1400" dirty="0" err="1">
                <a:latin typeface="Bookman Old Style"/>
                <a:ea typeface="Bookman Old Style"/>
                <a:cs typeface="Bookman Old Style"/>
                <a:sym typeface="Bookman Old Style"/>
              </a:rPr>
              <a:t>critères</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définis</a:t>
            </a:r>
            <a:r>
              <a:rPr lang="en-US" sz="1400" dirty="0">
                <a:latin typeface="Bookman Old Style"/>
                <a:ea typeface="Bookman Old Style"/>
                <a:cs typeface="Bookman Old Style"/>
                <a:sym typeface="Bookman Old Style"/>
              </a:rPr>
              <a:t> dans le tableau ci-dessous, </a:t>
            </a:r>
            <a:r>
              <a:rPr lang="en-US" sz="1400" dirty="0" err="1">
                <a:latin typeface="Bookman Old Style"/>
                <a:ea typeface="Bookman Old Style"/>
                <a:cs typeface="Bookman Old Style"/>
                <a:sym typeface="Bookman Old Style"/>
              </a:rPr>
              <a:t>ces</a:t>
            </a:r>
            <a:r>
              <a:rPr lang="en-US" sz="1400" dirty="0">
                <a:latin typeface="Bookman Old Style"/>
                <a:ea typeface="Bookman Old Style"/>
                <a:cs typeface="Bookman Old Style"/>
                <a:sym typeface="Bookman Old Style"/>
              </a:rPr>
              <a:t> constatations </a:t>
            </a:r>
            <a:r>
              <a:rPr lang="en-US" sz="1400" dirty="0" err="1">
                <a:latin typeface="Bookman Old Style"/>
                <a:ea typeface="Bookman Old Style"/>
                <a:cs typeface="Bookman Old Style"/>
                <a:sym typeface="Bookman Old Style"/>
              </a:rPr>
              <a:t>ont</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été</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classées</a:t>
            </a:r>
            <a:r>
              <a:rPr lang="en-US" sz="1400" dirty="0">
                <a:latin typeface="Bookman Old Style"/>
                <a:ea typeface="Bookman Old Style"/>
                <a:cs typeface="Bookman Old Style"/>
                <a:sym typeface="Bookman Old Style"/>
              </a:rPr>
              <a:t> par </a:t>
            </a:r>
            <a:r>
              <a:rPr lang="en-US" sz="1400" dirty="0" err="1">
                <a:latin typeface="Bookman Old Style"/>
                <a:ea typeface="Bookman Old Style"/>
                <a:cs typeface="Bookman Old Style"/>
                <a:sym typeface="Bookman Old Style"/>
              </a:rPr>
              <a:t>ordre</a:t>
            </a:r>
            <a:r>
              <a:rPr lang="en-US" sz="1400" dirty="0">
                <a:latin typeface="Bookman Old Style"/>
                <a:ea typeface="Bookman Old Style"/>
                <a:cs typeface="Bookman Old Style"/>
                <a:sym typeface="Bookman Old Style"/>
              </a:rPr>
              <a:t> de </a:t>
            </a:r>
            <a:r>
              <a:rPr lang="en-US" sz="1400" dirty="0" err="1">
                <a:latin typeface="Bookman Old Style"/>
                <a:ea typeface="Bookman Old Style"/>
                <a:cs typeface="Bookman Old Style"/>
                <a:sym typeface="Bookman Old Style"/>
              </a:rPr>
              <a:t>priorité</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élevé</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moyen</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ou</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faible</a:t>
            </a:r>
            <a:r>
              <a:rPr lang="en-US" sz="1400" dirty="0">
                <a:latin typeface="Bookman Old Style"/>
                <a:ea typeface="Bookman Old Style"/>
                <a:cs typeface="Bookman Old Style"/>
                <a:sym typeface="Bookman Old Style"/>
              </a:rPr>
              <a:t>).</a:t>
            </a:r>
          </a:p>
          <a:p>
            <a:pPr marL="107950" lvl="0" indent="0" algn="just" rtl="0">
              <a:spcBef>
                <a:spcPts val="0"/>
              </a:spcBef>
              <a:spcAft>
                <a:spcPts val="0"/>
              </a:spcAft>
              <a:buSzPts val="1088"/>
              <a:buFont typeface="Noto Sans Symbols"/>
              <a:buNone/>
            </a:pPr>
            <a:endParaRPr lang="en-US" sz="1400" dirty="0">
              <a:latin typeface="Bookman Old Style"/>
              <a:ea typeface="Bookman Old Style"/>
              <a:cs typeface="Bookman Old Style"/>
              <a:sym typeface="Bookman Old Style"/>
            </a:endParaRPr>
          </a:p>
          <a:p>
            <a:pPr marL="107950" lvl="0" indent="0" algn="just" rtl="0">
              <a:spcBef>
                <a:spcPts val="0"/>
              </a:spcBef>
              <a:spcAft>
                <a:spcPts val="0"/>
              </a:spcAft>
              <a:buSzPts val="1088"/>
              <a:buFont typeface="Noto Sans Symbols"/>
              <a:buNone/>
            </a:pPr>
            <a:endParaRPr sz="2400" dirty="0"/>
          </a:p>
          <a:p>
            <a:pPr marL="107950" lvl="0" indent="0" algn="just" rtl="0">
              <a:spcBef>
                <a:spcPts val="400"/>
              </a:spcBef>
              <a:spcAft>
                <a:spcPts val="0"/>
              </a:spcAft>
              <a:buSzPts val="1088"/>
              <a:buFont typeface="Noto Sans Symbols"/>
              <a:buNone/>
            </a:pPr>
            <a:endParaRPr sz="1400" dirty="0">
              <a:latin typeface="Bookman Old Style"/>
              <a:ea typeface="Bookman Old Style"/>
              <a:cs typeface="Bookman Old Style"/>
              <a:sym typeface="Bookman Old Style"/>
            </a:endParaRPr>
          </a:p>
          <a:p>
            <a:pPr marL="107950" lvl="0" indent="0" algn="just" rtl="0">
              <a:spcBef>
                <a:spcPts val="400"/>
              </a:spcBef>
              <a:spcAft>
                <a:spcPts val="0"/>
              </a:spcAft>
              <a:buSzPts val="1088"/>
              <a:buFont typeface="Noto Sans Symbols"/>
              <a:buNone/>
            </a:pPr>
            <a:endParaRPr sz="1400" dirty="0">
              <a:latin typeface="Bookman Old Style"/>
              <a:ea typeface="Bookman Old Style"/>
              <a:cs typeface="Bookman Old Style"/>
              <a:sym typeface="Bookman Old Style"/>
            </a:endParaRPr>
          </a:p>
          <a:p>
            <a:pPr marL="107950" lvl="0" indent="0" algn="just" rtl="0">
              <a:spcBef>
                <a:spcPts val="400"/>
              </a:spcBef>
              <a:spcAft>
                <a:spcPts val="0"/>
              </a:spcAft>
              <a:buSzPts val="1088"/>
              <a:buFont typeface="Noto Sans Symbols"/>
              <a:buNone/>
            </a:pPr>
            <a:endParaRPr sz="1400" dirty="0">
              <a:latin typeface="Bookman Old Style"/>
              <a:ea typeface="Bookman Old Style"/>
              <a:cs typeface="Bookman Old Style"/>
              <a:sym typeface="Bookman Old Style"/>
            </a:endParaRPr>
          </a:p>
          <a:p>
            <a:pPr marL="107950" lvl="0" indent="0" algn="just" rtl="0">
              <a:spcBef>
                <a:spcPts val="400"/>
              </a:spcBef>
              <a:spcAft>
                <a:spcPts val="0"/>
              </a:spcAft>
              <a:buSzPts val="1088"/>
              <a:buFont typeface="Noto Sans Symbols"/>
              <a:buNone/>
            </a:pPr>
            <a:endParaRPr sz="1400" dirty="0">
              <a:latin typeface="Bookman Old Style"/>
              <a:ea typeface="Bookman Old Style"/>
              <a:cs typeface="Bookman Old Style"/>
              <a:sym typeface="Bookman Old Style"/>
            </a:endParaRPr>
          </a:p>
          <a:p>
            <a:pPr marL="107950" lvl="0" indent="0" algn="just" rtl="0">
              <a:spcBef>
                <a:spcPts val="400"/>
              </a:spcBef>
              <a:spcAft>
                <a:spcPts val="0"/>
              </a:spcAft>
              <a:buSzPts val="1088"/>
              <a:buFont typeface="Noto Sans Symbols"/>
              <a:buNone/>
            </a:pPr>
            <a:endParaRPr sz="1400" dirty="0">
              <a:latin typeface="Bookman Old Style"/>
              <a:ea typeface="Bookman Old Style"/>
              <a:cs typeface="Bookman Old Style"/>
              <a:sym typeface="Bookman Old Style"/>
            </a:endParaRPr>
          </a:p>
          <a:p>
            <a:pPr marL="107950" lvl="0" indent="0" algn="just" rtl="0">
              <a:spcBef>
                <a:spcPts val="400"/>
              </a:spcBef>
              <a:spcAft>
                <a:spcPts val="0"/>
              </a:spcAft>
              <a:buSzPts val="1088"/>
              <a:buFont typeface="Noto Sans Symbols"/>
              <a:buNone/>
            </a:pPr>
            <a:endParaRPr sz="1400" dirty="0">
              <a:latin typeface="Bookman Old Style"/>
              <a:ea typeface="Bookman Old Style"/>
              <a:cs typeface="Bookman Old Style"/>
              <a:sym typeface="Bookman Old Style"/>
            </a:endParaRPr>
          </a:p>
          <a:p>
            <a:pPr marL="107950" lvl="0" indent="0" algn="just" rtl="0">
              <a:spcBef>
                <a:spcPts val="400"/>
              </a:spcBef>
              <a:spcAft>
                <a:spcPts val="0"/>
              </a:spcAft>
              <a:buSzPts val="1088"/>
              <a:buFont typeface="Noto Sans Symbols"/>
              <a:buNone/>
            </a:pPr>
            <a:endParaRPr sz="1400" dirty="0">
              <a:latin typeface="Bookman Old Style"/>
              <a:ea typeface="Bookman Old Style"/>
              <a:cs typeface="Bookman Old Style"/>
              <a:sym typeface="Bookman Old Style"/>
            </a:endParaRPr>
          </a:p>
          <a:p>
            <a:pPr marL="107950" lvl="0" indent="0" algn="just" rtl="0">
              <a:spcBef>
                <a:spcPts val="400"/>
              </a:spcBef>
              <a:spcAft>
                <a:spcPts val="0"/>
              </a:spcAft>
              <a:buSzPts val="1088"/>
              <a:buFont typeface="Noto Sans Symbols"/>
              <a:buNone/>
            </a:pPr>
            <a:endParaRPr sz="1400" dirty="0">
              <a:latin typeface="Bookman Old Style"/>
              <a:ea typeface="Bookman Old Style"/>
              <a:cs typeface="Bookman Old Style"/>
              <a:sym typeface="Bookman Old Style"/>
            </a:endParaRPr>
          </a:p>
          <a:p>
            <a:pPr marL="107950" lvl="0" indent="0" algn="just" rtl="0">
              <a:spcBef>
                <a:spcPts val="400"/>
              </a:spcBef>
              <a:spcAft>
                <a:spcPts val="0"/>
              </a:spcAft>
              <a:buSzPts val="1088"/>
              <a:buFont typeface="Noto Sans Symbols"/>
              <a:buNone/>
            </a:pPr>
            <a:endParaRPr sz="1400" dirty="0">
              <a:latin typeface="Bookman Old Style"/>
              <a:ea typeface="Bookman Old Style"/>
              <a:cs typeface="Bookman Old Style"/>
              <a:sym typeface="Bookman Old Style"/>
            </a:endParaRPr>
          </a:p>
          <a:p>
            <a:pPr marL="107950" lvl="0" indent="0" algn="just" rtl="0">
              <a:spcBef>
                <a:spcPts val="400"/>
              </a:spcBef>
              <a:spcAft>
                <a:spcPts val="0"/>
              </a:spcAft>
              <a:buSzPts val="1088"/>
              <a:buFont typeface="Noto Sans Symbols"/>
              <a:buNone/>
            </a:pPr>
            <a:r>
              <a:rPr lang="en-US" sz="1400" dirty="0">
                <a:latin typeface="Bookman Old Style"/>
                <a:ea typeface="Bookman Old Style"/>
                <a:cs typeface="Bookman Old Style"/>
                <a:sym typeface="Bookman Old Style"/>
              </a:rPr>
              <a:t>2..5 APPRÉCIATION</a:t>
            </a:r>
            <a:endParaRPr sz="2400" dirty="0"/>
          </a:p>
          <a:p>
            <a:pPr marL="107950" lvl="0" indent="0" algn="just" rtl="0">
              <a:spcBef>
                <a:spcPts val="400"/>
              </a:spcBef>
              <a:spcAft>
                <a:spcPts val="0"/>
              </a:spcAft>
              <a:buSzPts val="1088"/>
              <a:buFont typeface="Noto Sans Symbols"/>
              <a:buNone/>
            </a:pPr>
            <a:r>
              <a:rPr lang="en-US" sz="1400" dirty="0">
                <a:latin typeface="Bookman Old Style"/>
                <a:ea typeface="Bookman Old Style"/>
                <a:cs typeface="Bookman Old Style"/>
                <a:sym typeface="Bookman Old Style"/>
              </a:rPr>
              <a:t>Nous </a:t>
            </a:r>
            <a:r>
              <a:rPr lang="en-US" sz="1400" dirty="0" err="1">
                <a:latin typeface="Bookman Old Style"/>
                <a:ea typeface="Bookman Old Style"/>
                <a:cs typeface="Bookman Old Style"/>
                <a:sym typeface="Bookman Old Style"/>
              </a:rPr>
              <a:t>aimerions</a:t>
            </a:r>
            <a:r>
              <a:rPr lang="en-US" sz="1400" dirty="0">
                <a:latin typeface="Bookman Old Style"/>
                <a:ea typeface="Bookman Old Style"/>
                <a:cs typeface="Bookman Old Style"/>
                <a:sym typeface="Bookman Old Style"/>
              </a:rPr>
              <a:t> profiter de </a:t>
            </a:r>
            <a:r>
              <a:rPr lang="en-US" sz="1400" dirty="0" err="1">
                <a:latin typeface="Bookman Old Style"/>
                <a:ea typeface="Bookman Old Style"/>
                <a:cs typeface="Bookman Old Style"/>
                <a:sym typeface="Bookman Old Style"/>
              </a:rPr>
              <a:t>cette</a:t>
            </a:r>
            <a:r>
              <a:rPr lang="en-US" sz="1400" dirty="0">
                <a:latin typeface="Bookman Old Style"/>
                <a:ea typeface="Bookman Old Style"/>
                <a:cs typeface="Bookman Old Style"/>
                <a:sym typeface="Bookman Old Style"/>
              </a:rPr>
              <a:t> occasion pour </a:t>
            </a:r>
            <a:r>
              <a:rPr lang="en-US" sz="1400" dirty="0" err="1">
                <a:latin typeface="Bookman Old Style"/>
                <a:ea typeface="Bookman Old Style"/>
                <a:cs typeface="Bookman Old Style"/>
                <a:sym typeface="Bookman Old Style"/>
              </a:rPr>
              <a:t>exprimer</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nos</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remerciements</a:t>
            </a:r>
            <a:r>
              <a:rPr lang="en-US" sz="1400" dirty="0">
                <a:latin typeface="Bookman Old Style"/>
                <a:ea typeface="Bookman Old Style"/>
                <a:cs typeface="Bookman Old Style"/>
                <a:sym typeface="Bookman Old Style"/>
              </a:rPr>
              <a:t> et </a:t>
            </a:r>
            <a:r>
              <a:rPr lang="en-US" sz="1400" dirty="0" err="1">
                <a:latin typeface="Bookman Old Style"/>
                <a:ea typeface="Bookman Old Style"/>
                <a:cs typeface="Bookman Old Style"/>
                <a:sym typeface="Bookman Old Style"/>
              </a:rPr>
              <a:t>notre</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appréciation</a:t>
            </a:r>
            <a:r>
              <a:rPr lang="en-US" sz="1400" dirty="0">
                <a:latin typeface="Bookman Old Style"/>
                <a:ea typeface="Bookman Old Style"/>
                <a:cs typeface="Bookman Old Style"/>
                <a:sym typeface="Bookman Old Style"/>
              </a:rPr>
              <a:t> à la vice-</a:t>
            </a:r>
            <a:r>
              <a:rPr lang="en-US" sz="1400" dirty="0" err="1">
                <a:latin typeface="Bookman Old Style"/>
                <a:ea typeface="Bookman Old Style"/>
                <a:cs typeface="Bookman Old Style"/>
                <a:sym typeface="Bookman Old Style"/>
              </a:rPr>
              <a:t>présidence</a:t>
            </a:r>
            <a:r>
              <a:rPr lang="en-US" sz="1400" dirty="0">
                <a:latin typeface="Bookman Old Style"/>
                <a:ea typeface="Bookman Old Style"/>
                <a:cs typeface="Bookman Old Style"/>
                <a:sym typeface="Bookman Old Style"/>
              </a:rPr>
              <a:t> et au </a:t>
            </a:r>
            <a:r>
              <a:rPr lang="en-US" sz="1400" dirty="0" err="1">
                <a:latin typeface="Bookman Old Style"/>
                <a:ea typeface="Bookman Old Style"/>
                <a:cs typeface="Bookman Old Style"/>
                <a:sym typeface="Bookman Old Style"/>
              </a:rPr>
              <a:t>gestionnaire</a:t>
            </a:r>
            <a:r>
              <a:rPr lang="en-US" sz="1400" dirty="0">
                <a:latin typeface="Bookman Old Style"/>
                <a:ea typeface="Bookman Old Style"/>
                <a:cs typeface="Bookman Old Style"/>
                <a:sym typeface="Bookman Old Style"/>
              </a:rPr>
              <a:t> du fonds </a:t>
            </a:r>
            <a:r>
              <a:rPr lang="en-US" sz="1400" dirty="0" err="1">
                <a:latin typeface="Bookman Old Style"/>
                <a:ea typeface="Bookman Old Style"/>
                <a:cs typeface="Bookman Old Style"/>
                <a:sym typeface="Bookman Old Style"/>
              </a:rPr>
              <a:t>régional</a:t>
            </a:r>
            <a:r>
              <a:rPr lang="en-US" sz="1400" dirty="0">
                <a:latin typeface="Bookman Old Style"/>
                <a:ea typeface="Bookman Old Style"/>
                <a:cs typeface="Bookman Old Style"/>
                <a:sym typeface="Bookman Old Style"/>
              </a:rPr>
              <a:t> pour la </a:t>
            </a:r>
            <a:r>
              <a:rPr lang="en-US" sz="1400" dirty="0" err="1">
                <a:latin typeface="Bookman Old Style"/>
                <a:ea typeface="Bookman Old Style"/>
                <a:cs typeface="Bookman Old Style"/>
                <a:sym typeface="Bookman Old Style"/>
              </a:rPr>
              <a:t>coopération</a:t>
            </a:r>
            <a:r>
              <a:rPr lang="en-US" sz="1400" dirty="0">
                <a:latin typeface="Bookman Old Style"/>
                <a:ea typeface="Bookman Old Style"/>
                <a:cs typeface="Bookman Old Style"/>
                <a:sym typeface="Bookman Old Style"/>
              </a:rPr>
              <a:t> et </a:t>
            </a:r>
            <a:r>
              <a:rPr lang="en-US" sz="1400" dirty="0" err="1">
                <a:latin typeface="Bookman Old Style"/>
                <a:ea typeface="Bookman Old Style"/>
                <a:cs typeface="Bookman Old Style"/>
                <a:sym typeface="Bookman Old Style"/>
              </a:rPr>
              <a:t>l'assistance</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qu'ils</a:t>
            </a:r>
            <a:r>
              <a:rPr lang="en-US" sz="1400" dirty="0">
                <a:latin typeface="Bookman Old Style"/>
                <a:ea typeface="Bookman Old Style"/>
                <a:cs typeface="Bookman Old Style"/>
                <a:sym typeface="Bookman Old Style"/>
              </a:rPr>
              <a:t> nous </a:t>
            </a:r>
            <a:r>
              <a:rPr lang="en-US" sz="1400" dirty="0" err="1">
                <a:latin typeface="Bookman Old Style"/>
                <a:ea typeface="Bookman Old Style"/>
                <a:cs typeface="Bookman Old Style"/>
                <a:sym typeface="Bookman Old Style"/>
              </a:rPr>
              <a:t>ont</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apportées</a:t>
            </a:r>
            <a:r>
              <a:rPr lang="en-US" sz="1400" dirty="0">
                <a:latin typeface="Bookman Old Style"/>
                <a:ea typeface="Bookman Old Style"/>
                <a:cs typeface="Bookman Old Style"/>
                <a:sym typeface="Bookman Old Style"/>
              </a:rPr>
              <a:t> au </a:t>
            </a:r>
            <a:r>
              <a:rPr lang="en-US" sz="1400" dirty="0" err="1">
                <a:latin typeface="Bookman Old Style"/>
                <a:ea typeface="Bookman Old Style"/>
                <a:cs typeface="Bookman Old Style"/>
                <a:sym typeface="Bookman Old Style"/>
              </a:rPr>
              <a:t>cours</a:t>
            </a:r>
            <a:r>
              <a:rPr lang="en-US" sz="1400" dirty="0">
                <a:latin typeface="Bookman Old Style"/>
                <a:ea typeface="Bookman Old Style"/>
                <a:cs typeface="Bookman Old Style"/>
                <a:sym typeface="Bookman Old Style"/>
              </a:rPr>
              <a:t> de </a:t>
            </a:r>
            <a:r>
              <a:rPr lang="en-US" sz="1400" dirty="0" err="1">
                <a:latin typeface="Bookman Old Style"/>
                <a:ea typeface="Bookman Old Style"/>
                <a:cs typeface="Bookman Old Style"/>
                <a:sym typeface="Bookman Old Style"/>
              </a:rPr>
              <a:t>notre</a:t>
            </a:r>
            <a:r>
              <a:rPr lang="en-US" sz="1400" dirty="0">
                <a:latin typeface="Bookman Old Style"/>
                <a:ea typeface="Bookman Old Style"/>
                <a:cs typeface="Bookman Old Style"/>
                <a:sym typeface="Bookman Old Style"/>
              </a:rPr>
              <a:t> travail. </a:t>
            </a:r>
            <a:endParaRPr sz="2400" dirty="0"/>
          </a:p>
        </p:txBody>
      </p:sp>
      <p:sp>
        <p:nvSpPr>
          <p:cNvPr id="427" name="Google Shape;427;p38"/>
          <p:cNvSpPr txBox="1">
            <a:spLocks noGrp="1"/>
          </p:cNvSpPr>
          <p:nvPr>
            <p:ph type="title"/>
          </p:nvPr>
        </p:nvSpPr>
        <p:spPr>
          <a:xfrm>
            <a:off x="457200" y="274638"/>
            <a:ext cx="8229600" cy="8636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200" dirty="0"/>
              <a:t>2022 Rapport du </a:t>
            </a:r>
            <a:r>
              <a:rPr lang="en-US" sz="1200" dirty="0" err="1"/>
              <a:t>Comité</a:t>
            </a:r>
            <a:r>
              <a:rPr lang="en-US" sz="1200" dirty="0"/>
              <a:t> </a:t>
            </a:r>
            <a:r>
              <a:rPr lang="en-US" sz="1200" dirty="0" err="1"/>
              <a:t>d'audit</a:t>
            </a:r>
            <a:r>
              <a:rPr lang="en-US" sz="1200" dirty="0"/>
              <a:t> de </a:t>
            </a:r>
            <a:r>
              <a:rPr lang="en-US" sz="1200" dirty="0" err="1"/>
              <a:t>l'OMD</a:t>
            </a:r>
            <a:r>
              <a:rPr lang="en-US" sz="1200" dirty="0"/>
              <a:t>-AOC</a:t>
            </a:r>
            <a:endParaRPr sz="1200" dirty="0"/>
          </a:p>
        </p:txBody>
      </p:sp>
      <p:graphicFrame>
        <p:nvGraphicFramePr>
          <p:cNvPr id="428" name="Google Shape;428;p38"/>
          <p:cNvGraphicFramePr/>
          <p:nvPr>
            <p:extLst>
              <p:ext uri="{D42A27DB-BD31-4B8C-83A1-F6EECF244321}">
                <p14:modId xmlns:p14="http://schemas.microsoft.com/office/powerpoint/2010/main" val="111443445"/>
              </p:ext>
            </p:extLst>
          </p:nvPr>
        </p:nvGraphicFramePr>
        <p:xfrm>
          <a:off x="714375" y="2110581"/>
          <a:ext cx="7740650" cy="2787930"/>
        </p:xfrm>
        <a:graphic>
          <a:graphicData uri="http://schemas.openxmlformats.org/drawingml/2006/table">
            <a:tbl>
              <a:tblPr>
                <a:noFill/>
                <a:tableStyleId>{C415AFC1-3932-4C2B-860F-E018EA01674A}</a:tableStyleId>
              </a:tblPr>
              <a:tblGrid>
                <a:gridCol w="1697052">
                  <a:extLst>
                    <a:ext uri="{9D8B030D-6E8A-4147-A177-3AD203B41FA5}">
                      <a16:colId xmlns:a16="http://schemas.microsoft.com/office/drawing/2014/main" val="20000"/>
                    </a:ext>
                  </a:extLst>
                </a:gridCol>
                <a:gridCol w="6043598">
                  <a:extLst>
                    <a:ext uri="{9D8B030D-6E8A-4147-A177-3AD203B41FA5}">
                      <a16:colId xmlns:a16="http://schemas.microsoft.com/office/drawing/2014/main" val="20001"/>
                    </a:ext>
                  </a:extLst>
                </a:gridCol>
              </a:tblGrid>
              <a:tr h="268477">
                <a:tc>
                  <a:txBody>
                    <a:bodyPr/>
                    <a:lstStyle/>
                    <a:p>
                      <a:pPr marL="0" marR="0" lvl="0" indent="0" algn="just" rtl="0">
                        <a:lnSpc>
                          <a:spcPct val="115000"/>
                        </a:lnSpc>
                        <a:spcBef>
                          <a:spcPts val="0"/>
                        </a:spcBef>
                        <a:spcAft>
                          <a:spcPts val="0"/>
                        </a:spcAft>
                        <a:buNone/>
                      </a:pPr>
                      <a:r>
                        <a:rPr lang="en-US" sz="1050" b="1" u="none" strike="noStrike" cap="none" dirty="0" err="1">
                          <a:latin typeface="Bookman Old Style"/>
                          <a:ea typeface="Bookman Old Style"/>
                          <a:cs typeface="Bookman Old Style"/>
                          <a:sym typeface="Bookman Old Style"/>
                        </a:rPr>
                        <a:t>Évaluation</a:t>
                      </a:r>
                      <a:r>
                        <a:rPr lang="en-US" sz="1050" b="1" u="none" strike="noStrike" cap="none" dirty="0">
                          <a:latin typeface="Bookman Old Style"/>
                          <a:ea typeface="Bookman Old Style"/>
                          <a:cs typeface="Bookman Old Style"/>
                          <a:sym typeface="Bookman Old Style"/>
                        </a:rPr>
                        <a:t> du </a:t>
                      </a:r>
                      <a:r>
                        <a:rPr lang="en-US" sz="1050" b="1" u="none" strike="noStrike" cap="none" dirty="0" err="1">
                          <a:latin typeface="Bookman Old Style"/>
                          <a:ea typeface="Bookman Old Style"/>
                          <a:cs typeface="Bookman Old Style"/>
                          <a:sym typeface="Bookman Old Style"/>
                        </a:rPr>
                        <a:t>risque</a:t>
                      </a:r>
                      <a:endParaRPr sz="1050" u="none" strike="noStrike" cap="none" dirty="0">
                        <a:latin typeface="Bookman Old Style"/>
                        <a:ea typeface="Bookman Old Style"/>
                        <a:cs typeface="Bookman Old Style"/>
                        <a:sym typeface="Bookman Old Style"/>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8CCE4"/>
                    </a:solidFill>
                  </a:tcPr>
                </a:tc>
                <a:tc>
                  <a:txBody>
                    <a:bodyPr/>
                    <a:lstStyle/>
                    <a:p>
                      <a:pPr marL="0" marR="0" lvl="0" indent="0" algn="just" rtl="0">
                        <a:lnSpc>
                          <a:spcPct val="115000"/>
                        </a:lnSpc>
                        <a:spcBef>
                          <a:spcPts val="0"/>
                        </a:spcBef>
                        <a:spcAft>
                          <a:spcPts val="0"/>
                        </a:spcAft>
                        <a:buNone/>
                      </a:pPr>
                      <a:r>
                        <a:rPr lang="en-US" sz="1050" b="1" u="none" strike="noStrike" cap="none" dirty="0">
                          <a:solidFill>
                            <a:srgbClr val="000000"/>
                          </a:solidFill>
                          <a:latin typeface="Bookman Old Style"/>
                          <a:ea typeface="Bookman Old Style"/>
                          <a:cs typeface="Bookman Old Style"/>
                          <a:sym typeface="Bookman Old Style"/>
                        </a:rPr>
                        <a:t>Description</a:t>
                      </a:r>
                      <a:endParaRPr sz="1050" u="none" strike="noStrike" cap="none" dirty="0">
                        <a:latin typeface="Bookman Old Style"/>
                        <a:ea typeface="Bookman Old Style"/>
                        <a:cs typeface="Bookman Old Style"/>
                        <a:sym typeface="Bookman Old Style"/>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8CCE4"/>
                    </a:solidFill>
                  </a:tcPr>
                </a:tc>
                <a:extLst>
                  <a:ext uri="{0D108BD9-81ED-4DB2-BD59-A6C34878D82A}">
                    <a16:rowId xmlns:a16="http://schemas.microsoft.com/office/drawing/2014/main" val="10000"/>
                  </a:ext>
                </a:extLst>
              </a:tr>
              <a:tr h="738150">
                <a:tc>
                  <a:txBody>
                    <a:bodyPr/>
                    <a:lstStyle/>
                    <a:p>
                      <a:pPr marL="0" marR="0" lvl="0" indent="0" algn="just" rtl="0">
                        <a:lnSpc>
                          <a:spcPct val="115000"/>
                        </a:lnSpc>
                        <a:spcBef>
                          <a:spcPts val="0"/>
                        </a:spcBef>
                        <a:spcAft>
                          <a:spcPts val="0"/>
                        </a:spcAft>
                        <a:buNone/>
                      </a:pPr>
                      <a:r>
                        <a:rPr lang="en-US" sz="1050" u="none" strike="noStrike" cap="none">
                          <a:latin typeface="Bookman Old Style"/>
                          <a:ea typeface="Bookman Old Style"/>
                          <a:cs typeface="Bookman Old Style"/>
                          <a:sym typeface="Bookman Old Style"/>
                        </a:rPr>
                        <a:t>Haut</a:t>
                      </a:r>
                      <a:endParaRPr sz="120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just" rtl="0">
                        <a:lnSpc>
                          <a:spcPct val="115000"/>
                        </a:lnSpc>
                        <a:spcBef>
                          <a:spcPts val="0"/>
                        </a:spcBef>
                        <a:spcAft>
                          <a:spcPts val="0"/>
                        </a:spcAft>
                        <a:buClr>
                          <a:schemeClr val="dk1"/>
                        </a:buClr>
                        <a:buSzPts val="1100"/>
                        <a:buFont typeface="Noto Sans Symbols"/>
                        <a:buChar char="∙"/>
                      </a:pPr>
                      <a:r>
                        <a:rPr lang="en-US" sz="1050" u="none" strike="noStrike" cap="none" dirty="0">
                          <a:latin typeface="Bookman Old Style"/>
                          <a:ea typeface="Bookman Old Style"/>
                          <a:cs typeface="Bookman Old Style"/>
                          <a:sym typeface="Bookman Old Style"/>
                        </a:rPr>
                        <a:t>les questions </a:t>
                      </a:r>
                      <a:r>
                        <a:rPr lang="en-US" sz="1050" u="none" strike="noStrike" cap="none" dirty="0" err="1">
                          <a:latin typeface="Bookman Old Style"/>
                          <a:ea typeface="Bookman Old Style"/>
                          <a:cs typeface="Bookman Old Style"/>
                          <a:sym typeface="Bookman Old Style"/>
                        </a:rPr>
                        <a:t>susceptibles</a:t>
                      </a:r>
                      <a:r>
                        <a:rPr lang="en-US" sz="1050" u="none" strike="noStrike" cap="none" dirty="0">
                          <a:latin typeface="Bookman Old Style"/>
                          <a:ea typeface="Bookman Old Style"/>
                          <a:cs typeface="Bookman Old Style"/>
                          <a:sym typeface="Bookman Old Style"/>
                        </a:rPr>
                        <a:t> de </a:t>
                      </a:r>
                      <a:r>
                        <a:rPr lang="en-US" sz="1050" u="none" strike="noStrike" cap="none" dirty="0" err="1">
                          <a:latin typeface="Bookman Old Style"/>
                          <a:ea typeface="Bookman Old Style"/>
                          <a:cs typeface="Bookman Old Style"/>
                          <a:sym typeface="Bookman Old Style"/>
                        </a:rPr>
                        <a:t>présenter</a:t>
                      </a:r>
                      <a:r>
                        <a:rPr lang="en-US" sz="1050" u="none" strike="noStrike" cap="none" dirty="0">
                          <a:latin typeface="Bookman Old Style"/>
                          <a:ea typeface="Bookman Old Style"/>
                          <a:cs typeface="Bookman Old Style"/>
                          <a:sym typeface="Bookman Old Style"/>
                        </a:rPr>
                        <a:t> un </a:t>
                      </a:r>
                      <a:r>
                        <a:rPr lang="en-US" sz="1050" u="none" strike="noStrike" cap="none" dirty="0" err="1">
                          <a:latin typeface="Bookman Old Style"/>
                          <a:ea typeface="Bookman Old Style"/>
                          <a:cs typeface="Bookman Old Style"/>
                          <a:sym typeface="Bookman Old Style"/>
                        </a:rPr>
                        <a:t>risque</a:t>
                      </a:r>
                      <a:r>
                        <a:rPr lang="en-US" sz="1050" u="none" strike="noStrike" cap="none" dirty="0">
                          <a:latin typeface="Bookman Old Style"/>
                          <a:ea typeface="Bookman Old Style"/>
                          <a:cs typeface="Bookman Old Style"/>
                          <a:sym typeface="Bookman Old Style"/>
                        </a:rPr>
                        <a:t> commercial </a:t>
                      </a:r>
                      <a:r>
                        <a:rPr lang="en-US" sz="1050" u="none" strike="noStrike" cap="none" dirty="0" err="1">
                          <a:latin typeface="Bookman Old Style"/>
                          <a:ea typeface="Bookman Old Style"/>
                          <a:cs typeface="Bookman Old Style"/>
                          <a:sym typeface="Bookman Old Style"/>
                        </a:rPr>
                        <a:t>ou</a:t>
                      </a:r>
                      <a:r>
                        <a:rPr lang="en-US" sz="1050" u="none" strike="noStrike" cap="none" dirty="0">
                          <a:latin typeface="Bookman Old Style"/>
                          <a:ea typeface="Bookman Old Style"/>
                          <a:cs typeface="Bookman Old Style"/>
                          <a:sym typeface="Bookman Old Style"/>
                        </a:rPr>
                        <a:t> financier important pour </a:t>
                      </a:r>
                      <a:r>
                        <a:rPr lang="en-US" sz="1050" u="none" strike="noStrike" cap="none" dirty="0" err="1">
                          <a:latin typeface="Bookman Old Style"/>
                          <a:ea typeface="Bookman Old Style"/>
                          <a:cs typeface="Bookman Old Style"/>
                          <a:sym typeface="Bookman Old Style"/>
                        </a:rPr>
                        <a:t>l'entité</a:t>
                      </a:r>
                      <a:r>
                        <a:rPr lang="en-US" sz="1050" u="none" strike="noStrike" cap="none" dirty="0">
                          <a:latin typeface="Bookman Old Style"/>
                          <a:ea typeface="Bookman Old Style"/>
                          <a:cs typeface="Bookman Old Style"/>
                          <a:sym typeface="Bookman Old Style"/>
                        </a:rPr>
                        <a:t> ; et/</a:t>
                      </a:r>
                      <a:r>
                        <a:rPr lang="en-US" sz="1050" u="none" strike="noStrike" cap="none" dirty="0" err="1">
                          <a:latin typeface="Bookman Old Style"/>
                          <a:ea typeface="Bookman Old Style"/>
                          <a:cs typeface="Bookman Old Style"/>
                          <a:sym typeface="Bookman Old Style"/>
                        </a:rPr>
                        <a:t>ou</a:t>
                      </a:r>
                      <a:endParaRPr sz="1200" dirty="0"/>
                    </a:p>
                    <a:p>
                      <a:pPr marL="342900" marR="0" lvl="0" indent="-342900" algn="just" rtl="0">
                        <a:lnSpc>
                          <a:spcPct val="115000"/>
                        </a:lnSpc>
                        <a:spcBef>
                          <a:spcPts val="600"/>
                        </a:spcBef>
                        <a:spcAft>
                          <a:spcPts val="0"/>
                        </a:spcAft>
                        <a:buClr>
                          <a:schemeClr val="dk1"/>
                        </a:buClr>
                        <a:buSzPts val="1100"/>
                        <a:buFont typeface="Noto Sans Symbols"/>
                        <a:buChar char="∙"/>
                      </a:pPr>
                      <a:r>
                        <a:rPr lang="en-US" sz="1050" u="none" strike="noStrike" cap="none" dirty="0">
                          <a:latin typeface="Bookman Old Style"/>
                          <a:ea typeface="Bookman Old Style"/>
                          <a:cs typeface="Bookman Old Style"/>
                          <a:sym typeface="Bookman Old Style"/>
                        </a:rPr>
                        <a:t>les questions qui </a:t>
                      </a:r>
                      <a:r>
                        <a:rPr lang="en-US" sz="1050" u="none" strike="noStrike" cap="none" dirty="0" err="1">
                          <a:latin typeface="Bookman Old Style"/>
                          <a:ea typeface="Bookman Old Style"/>
                          <a:cs typeface="Bookman Old Style"/>
                          <a:sym typeface="Bookman Old Style"/>
                        </a:rPr>
                        <a:t>ont</a:t>
                      </a:r>
                      <a:r>
                        <a:rPr lang="en-US" sz="1050" u="none" strike="noStrike" cap="none" dirty="0">
                          <a:latin typeface="Bookman Old Style"/>
                          <a:ea typeface="Bookman Old Style"/>
                          <a:cs typeface="Bookman Old Style"/>
                          <a:sym typeface="Bookman Old Style"/>
                        </a:rPr>
                        <a:t> </a:t>
                      </a:r>
                      <a:r>
                        <a:rPr lang="en-US" sz="1050" u="none" strike="noStrike" cap="none" dirty="0" err="1">
                          <a:latin typeface="Bookman Old Style"/>
                          <a:ea typeface="Bookman Old Style"/>
                          <a:cs typeface="Bookman Old Style"/>
                          <a:sym typeface="Bookman Old Style"/>
                        </a:rPr>
                        <a:t>donné</a:t>
                      </a:r>
                      <a:r>
                        <a:rPr lang="en-US" sz="1050" u="none" strike="noStrike" cap="none" dirty="0">
                          <a:latin typeface="Bookman Old Style"/>
                          <a:ea typeface="Bookman Old Style"/>
                          <a:cs typeface="Bookman Old Style"/>
                          <a:sym typeface="Bookman Old Style"/>
                        </a:rPr>
                        <a:t> lieu </a:t>
                      </a:r>
                      <a:r>
                        <a:rPr lang="en-US" sz="1050" u="none" strike="noStrike" cap="none" dirty="0" err="1">
                          <a:latin typeface="Bookman Old Style"/>
                          <a:ea typeface="Bookman Old Style"/>
                          <a:cs typeface="Bookman Old Style"/>
                          <a:sym typeface="Bookman Old Style"/>
                        </a:rPr>
                        <a:t>ou</a:t>
                      </a:r>
                      <a:r>
                        <a:rPr lang="en-US" sz="1050" u="none" strike="noStrike" cap="none" dirty="0">
                          <a:latin typeface="Bookman Old Style"/>
                          <a:ea typeface="Bookman Old Style"/>
                          <a:cs typeface="Bookman Old Style"/>
                          <a:sym typeface="Bookman Old Style"/>
                        </a:rPr>
                        <a:t> </a:t>
                      </a:r>
                      <a:r>
                        <a:rPr lang="en-US" sz="1050" u="none" strike="noStrike" cap="none" dirty="0" err="1">
                          <a:latin typeface="Bookman Old Style"/>
                          <a:ea typeface="Bookman Old Style"/>
                          <a:cs typeface="Bookman Old Style"/>
                          <a:sym typeface="Bookman Old Style"/>
                        </a:rPr>
                        <a:t>pourraient</a:t>
                      </a:r>
                      <a:r>
                        <a:rPr lang="en-US" sz="1050" u="none" strike="noStrike" cap="none" dirty="0">
                          <a:latin typeface="Bookman Old Style"/>
                          <a:ea typeface="Bookman Old Style"/>
                          <a:cs typeface="Bookman Old Style"/>
                          <a:sym typeface="Bookman Old Style"/>
                        </a:rPr>
                        <a:t> donner lieu à </a:t>
                      </a:r>
                      <a:r>
                        <a:rPr lang="en-US" sz="1050" u="none" strike="noStrike" cap="none" dirty="0" err="1">
                          <a:latin typeface="Bookman Old Style"/>
                          <a:ea typeface="Bookman Old Style"/>
                          <a:cs typeface="Bookman Old Style"/>
                          <a:sym typeface="Bookman Old Style"/>
                        </a:rPr>
                        <a:t>une</a:t>
                      </a:r>
                      <a:r>
                        <a:rPr lang="en-US" sz="1050" u="none" strike="noStrike" cap="none" dirty="0">
                          <a:latin typeface="Bookman Old Style"/>
                          <a:ea typeface="Bookman Old Style"/>
                          <a:cs typeface="Bookman Old Style"/>
                          <a:sym typeface="Bookman Old Style"/>
                        </a:rPr>
                        <a:t> opinion </a:t>
                      </a:r>
                      <a:r>
                        <a:rPr lang="en-US" sz="1050" u="none" strike="noStrike" cap="none" dirty="0" err="1">
                          <a:latin typeface="Bookman Old Style"/>
                          <a:ea typeface="Bookman Old Style"/>
                          <a:cs typeface="Bookman Old Style"/>
                          <a:sym typeface="Bookman Old Style"/>
                        </a:rPr>
                        <a:t>d'audit</a:t>
                      </a:r>
                      <a:r>
                        <a:rPr lang="en-US" sz="1050" u="none" strike="noStrike" cap="none" dirty="0">
                          <a:latin typeface="Bookman Old Style"/>
                          <a:ea typeface="Bookman Old Style"/>
                          <a:cs typeface="Bookman Old Style"/>
                          <a:sym typeface="Bookman Old Style"/>
                        </a:rPr>
                        <a:t> </a:t>
                      </a:r>
                      <a:r>
                        <a:rPr lang="en-US" sz="1050" u="none" strike="noStrike" cap="none" dirty="0" err="1">
                          <a:latin typeface="Bookman Old Style"/>
                          <a:ea typeface="Bookman Old Style"/>
                          <a:cs typeface="Bookman Old Style"/>
                          <a:sym typeface="Bookman Old Style"/>
                        </a:rPr>
                        <a:t>modifiée</a:t>
                      </a:r>
                      <a:r>
                        <a:rPr lang="en-US" sz="1050" u="none" strike="noStrike" cap="none" dirty="0">
                          <a:latin typeface="Bookman Old Style"/>
                          <a:ea typeface="Bookman Old Style"/>
                          <a:cs typeface="Bookman Old Style"/>
                          <a:sym typeface="Bookman Old Style"/>
                        </a:rPr>
                        <a:t> </a:t>
                      </a:r>
                      <a:r>
                        <a:rPr lang="en-US" sz="1050" u="none" strike="noStrike" cap="none" dirty="0" err="1">
                          <a:latin typeface="Bookman Old Style"/>
                          <a:ea typeface="Bookman Old Style"/>
                          <a:cs typeface="Bookman Old Style"/>
                          <a:sym typeface="Bookman Old Style"/>
                        </a:rPr>
                        <a:t>ou</a:t>
                      </a:r>
                      <a:r>
                        <a:rPr lang="en-US" sz="1050" u="none" strike="noStrike" cap="none" dirty="0">
                          <a:latin typeface="Bookman Old Style"/>
                          <a:ea typeface="Bookman Old Style"/>
                          <a:cs typeface="Bookman Old Style"/>
                          <a:sym typeface="Bookman Old Style"/>
                        </a:rPr>
                        <a:t> </a:t>
                      </a:r>
                      <a:r>
                        <a:rPr lang="en-US" sz="1050" u="none" strike="noStrike" cap="none" dirty="0" err="1">
                          <a:latin typeface="Bookman Old Style"/>
                          <a:ea typeface="Bookman Old Style"/>
                          <a:cs typeface="Bookman Old Style"/>
                          <a:sym typeface="Bookman Old Style"/>
                        </a:rPr>
                        <a:t>assortie</a:t>
                      </a:r>
                      <a:r>
                        <a:rPr lang="en-US" sz="1050" u="none" strike="noStrike" cap="none" dirty="0">
                          <a:latin typeface="Bookman Old Style"/>
                          <a:ea typeface="Bookman Old Style"/>
                          <a:cs typeface="Bookman Old Style"/>
                          <a:sym typeface="Bookman Old Style"/>
                        </a:rPr>
                        <a:t> de </a:t>
                      </a:r>
                      <a:r>
                        <a:rPr lang="en-US" sz="1050" u="none" strike="noStrike" cap="none" dirty="0" err="1">
                          <a:latin typeface="Bookman Old Style"/>
                          <a:ea typeface="Bookman Old Style"/>
                          <a:cs typeface="Bookman Old Style"/>
                          <a:sym typeface="Bookman Old Style"/>
                        </a:rPr>
                        <a:t>réserves</a:t>
                      </a:r>
                      <a:r>
                        <a:rPr lang="en-US" sz="1050" u="none" strike="noStrike" cap="none" dirty="0">
                          <a:latin typeface="Bookman Old Style"/>
                          <a:ea typeface="Bookman Old Style"/>
                          <a:cs typeface="Bookman Old Style"/>
                          <a:sym typeface="Bookman Old Style"/>
                        </a:rPr>
                        <a:t> </a:t>
                      </a:r>
                      <a:r>
                        <a:rPr lang="en-US" sz="1050" u="none" strike="noStrike" cap="none" dirty="0" err="1">
                          <a:latin typeface="Bookman Old Style"/>
                          <a:ea typeface="Bookman Old Style"/>
                          <a:cs typeface="Bookman Old Style"/>
                          <a:sym typeface="Bookman Old Style"/>
                        </a:rPr>
                        <a:t>si</a:t>
                      </a:r>
                      <a:r>
                        <a:rPr lang="en-US" sz="1050" u="none" strike="noStrike" cap="none" dirty="0">
                          <a:latin typeface="Bookman Old Style"/>
                          <a:ea typeface="Bookman Old Style"/>
                          <a:cs typeface="Bookman Old Style"/>
                          <a:sym typeface="Bookman Old Style"/>
                        </a:rPr>
                        <a:t> </a:t>
                      </a:r>
                      <a:r>
                        <a:rPr lang="en-US" sz="1050" u="none" strike="noStrike" cap="none" dirty="0" err="1">
                          <a:latin typeface="Bookman Old Style"/>
                          <a:ea typeface="Bookman Old Style"/>
                          <a:cs typeface="Bookman Old Style"/>
                          <a:sym typeface="Bookman Old Style"/>
                        </a:rPr>
                        <a:t>elles</a:t>
                      </a:r>
                      <a:r>
                        <a:rPr lang="en-US" sz="1050" u="none" strike="noStrike" cap="none" dirty="0">
                          <a:latin typeface="Bookman Old Style"/>
                          <a:ea typeface="Bookman Old Style"/>
                          <a:cs typeface="Bookman Old Style"/>
                          <a:sym typeface="Bookman Old Style"/>
                        </a:rPr>
                        <a:t> ne </a:t>
                      </a:r>
                      <a:r>
                        <a:rPr lang="en-US" sz="1050" u="none" strike="noStrike" cap="none" dirty="0" err="1">
                          <a:latin typeface="Bookman Old Style"/>
                          <a:ea typeface="Bookman Old Style"/>
                          <a:cs typeface="Bookman Old Style"/>
                          <a:sym typeface="Bookman Old Style"/>
                        </a:rPr>
                        <a:t>sont</a:t>
                      </a:r>
                      <a:r>
                        <a:rPr lang="en-US" sz="1050" u="none" strike="noStrike" cap="none" dirty="0">
                          <a:latin typeface="Bookman Old Style"/>
                          <a:ea typeface="Bookman Old Style"/>
                          <a:cs typeface="Bookman Old Style"/>
                          <a:sym typeface="Bookman Old Style"/>
                        </a:rPr>
                        <a:t> pas </a:t>
                      </a:r>
                      <a:r>
                        <a:rPr lang="en-US" sz="1050" u="none" strike="noStrike" cap="none" dirty="0" err="1">
                          <a:latin typeface="Bookman Old Style"/>
                          <a:ea typeface="Bookman Old Style"/>
                          <a:cs typeface="Bookman Old Style"/>
                          <a:sym typeface="Bookman Old Style"/>
                        </a:rPr>
                        <a:t>traitées</a:t>
                      </a:r>
                      <a:r>
                        <a:rPr lang="en-US" sz="1050" u="none" strike="noStrike" cap="none" dirty="0">
                          <a:latin typeface="Bookman Old Style"/>
                          <a:ea typeface="Bookman Old Style"/>
                          <a:cs typeface="Bookman Old Style"/>
                          <a:sym typeface="Bookman Old Style"/>
                        </a:rPr>
                        <a:t> </a:t>
                      </a:r>
                      <a:r>
                        <a:rPr lang="en-US" sz="1050" u="none" strike="noStrike" cap="none" dirty="0" err="1">
                          <a:latin typeface="Bookman Old Style"/>
                          <a:ea typeface="Bookman Old Style"/>
                          <a:cs typeface="Bookman Old Style"/>
                          <a:sym typeface="Bookman Old Style"/>
                        </a:rPr>
                        <a:t>d'urgence</a:t>
                      </a:r>
                      <a:r>
                        <a:rPr lang="en-US" sz="1050" u="none" strike="noStrike" cap="none" dirty="0">
                          <a:latin typeface="Bookman Old Style"/>
                          <a:ea typeface="Bookman Old Style"/>
                          <a:cs typeface="Bookman Old Style"/>
                          <a:sym typeface="Bookman Old Style"/>
                        </a:rPr>
                        <a:t> par </a:t>
                      </a:r>
                      <a:r>
                        <a:rPr lang="en-US" sz="1050" u="none" strike="noStrike" cap="none" dirty="0" err="1">
                          <a:latin typeface="Bookman Old Style"/>
                          <a:ea typeface="Bookman Old Style"/>
                          <a:cs typeface="Bookman Old Style"/>
                          <a:sym typeface="Bookman Old Style"/>
                        </a:rPr>
                        <a:t>l'entité</a:t>
                      </a:r>
                      <a:r>
                        <a:rPr lang="en-US" sz="1050" u="none" strike="noStrike" cap="none" dirty="0">
                          <a:latin typeface="Bookman Old Style"/>
                          <a:ea typeface="Bookman Old Style"/>
                          <a:cs typeface="Bookman Old Style"/>
                          <a:sym typeface="Bookman Old Style"/>
                        </a:rPr>
                        <a:t>.</a:t>
                      </a:r>
                      <a:endParaRPr sz="1200"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38150">
                <a:tc>
                  <a:txBody>
                    <a:bodyPr/>
                    <a:lstStyle/>
                    <a:p>
                      <a:pPr marL="0" marR="0" lvl="0" indent="0" algn="just" rtl="0">
                        <a:lnSpc>
                          <a:spcPct val="115000"/>
                        </a:lnSpc>
                        <a:spcBef>
                          <a:spcPts val="0"/>
                        </a:spcBef>
                        <a:spcAft>
                          <a:spcPts val="0"/>
                        </a:spcAft>
                        <a:buNone/>
                      </a:pPr>
                      <a:r>
                        <a:rPr lang="en-US" sz="1050" u="none" strike="noStrike" cap="none">
                          <a:latin typeface="Bookman Old Style"/>
                          <a:ea typeface="Bookman Old Style"/>
                          <a:cs typeface="Bookman Old Style"/>
                          <a:sym typeface="Bookman Old Style"/>
                        </a:rPr>
                        <a:t>Modéré</a:t>
                      </a:r>
                      <a:endParaRPr sz="120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just" rtl="0">
                        <a:lnSpc>
                          <a:spcPct val="115000"/>
                        </a:lnSpc>
                        <a:spcBef>
                          <a:spcPts val="0"/>
                        </a:spcBef>
                        <a:spcAft>
                          <a:spcPts val="0"/>
                        </a:spcAft>
                        <a:buClr>
                          <a:schemeClr val="dk1"/>
                        </a:buClr>
                        <a:buSzPts val="1100"/>
                        <a:buFont typeface="Noto Sans Symbols"/>
                        <a:buChar char="∙"/>
                      </a:pPr>
                      <a:r>
                        <a:rPr lang="en-US" sz="1050" u="none" strike="noStrike" cap="none" dirty="0">
                          <a:latin typeface="Bookman Old Style"/>
                          <a:ea typeface="Bookman Old Style"/>
                          <a:cs typeface="Bookman Old Style"/>
                          <a:sym typeface="Bookman Old Style"/>
                        </a:rPr>
                        <a:t>les questions de nature </a:t>
                      </a:r>
                      <a:r>
                        <a:rPr lang="en-US" sz="1050" u="none" strike="noStrike" cap="none" dirty="0" err="1">
                          <a:latin typeface="Bookman Old Style"/>
                          <a:ea typeface="Bookman Old Style"/>
                          <a:cs typeface="Bookman Old Style"/>
                          <a:sym typeface="Bookman Old Style"/>
                        </a:rPr>
                        <a:t>systémique</a:t>
                      </a:r>
                      <a:r>
                        <a:rPr lang="en-US" sz="1050" u="none" strike="noStrike" cap="none" dirty="0">
                          <a:latin typeface="Bookman Old Style"/>
                          <a:ea typeface="Bookman Old Style"/>
                          <a:cs typeface="Bookman Old Style"/>
                          <a:sym typeface="Bookman Old Style"/>
                        </a:rPr>
                        <a:t> qui </a:t>
                      </a:r>
                      <a:r>
                        <a:rPr lang="en-US" sz="1050" u="none" strike="noStrike" cap="none" dirty="0" err="1">
                          <a:latin typeface="Bookman Old Style"/>
                          <a:ea typeface="Bookman Old Style"/>
                          <a:cs typeface="Bookman Old Style"/>
                          <a:sym typeface="Bookman Old Style"/>
                        </a:rPr>
                        <a:t>présentent</a:t>
                      </a:r>
                      <a:r>
                        <a:rPr lang="en-US" sz="1050" u="none" strike="noStrike" cap="none" dirty="0">
                          <a:latin typeface="Bookman Old Style"/>
                          <a:ea typeface="Bookman Old Style"/>
                          <a:cs typeface="Bookman Old Style"/>
                          <a:sym typeface="Bookman Old Style"/>
                        </a:rPr>
                        <a:t> un </a:t>
                      </a:r>
                      <a:r>
                        <a:rPr lang="en-US" sz="1050" u="none" strike="noStrike" cap="none" dirty="0" err="1">
                          <a:latin typeface="Bookman Old Style"/>
                          <a:ea typeface="Bookman Old Style"/>
                          <a:cs typeface="Bookman Old Style"/>
                          <a:sym typeface="Bookman Old Style"/>
                        </a:rPr>
                        <a:t>risque</a:t>
                      </a:r>
                      <a:r>
                        <a:rPr lang="en-US" sz="1050" u="none" strike="noStrike" cap="none" dirty="0">
                          <a:latin typeface="Bookman Old Style"/>
                          <a:ea typeface="Bookman Old Style"/>
                          <a:cs typeface="Bookman Old Style"/>
                          <a:sym typeface="Bookman Old Style"/>
                        </a:rPr>
                        <a:t> commercial </a:t>
                      </a:r>
                      <a:r>
                        <a:rPr lang="en-US" sz="1050" u="none" strike="noStrike" cap="none" dirty="0" err="1">
                          <a:latin typeface="Bookman Old Style"/>
                          <a:ea typeface="Bookman Old Style"/>
                          <a:cs typeface="Bookman Old Style"/>
                          <a:sym typeface="Bookman Old Style"/>
                        </a:rPr>
                        <a:t>ou</a:t>
                      </a:r>
                      <a:r>
                        <a:rPr lang="en-US" sz="1050" u="none" strike="noStrike" cap="none" dirty="0">
                          <a:latin typeface="Bookman Old Style"/>
                          <a:ea typeface="Bookman Old Style"/>
                          <a:cs typeface="Bookman Old Style"/>
                          <a:sym typeface="Bookman Old Style"/>
                        </a:rPr>
                        <a:t> financier </a:t>
                      </a:r>
                      <a:r>
                        <a:rPr lang="en-US" sz="1050" u="none" strike="noStrike" cap="none" dirty="0" err="1">
                          <a:latin typeface="Bookman Old Style"/>
                          <a:ea typeface="Bookman Old Style"/>
                          <a:cs typeface="Bookman Old Style"/>
                          <a:sym typeface="Bookman Old Style"/>
                        </a:rPr>
                        <a:t>modéré</a:t>
                      </a:r>
                      <a:r>
                        <a:rPr lang="en-US" sz="1050" u="none" strike="noStrike" cap="none" dirty="0">
                          <a:latin typeface="Bookman Old Style"/>
                          <a:ea typeface="Bookman Old Style"/>
                          <a:cs typeface="Bookman Old Style"/>
                          <a:sym typeface="Bookman Old Style"/>
                        </a:rPr>
                        <a:t> pour </a:t>
                      </a:r>
                      <a:r>
                        <a:rPr lang="en-US" sz="1050" u="none" strike="noStrike" cap="none" dirty="0" err="1">
                          <a:latin typeface="Bookman Old Style"/>
                          <a:ea typeface="Bookman Old Style"/>
                          <a:cs typeface="Bookman Old Style"/>
                          <a:sym typeface="Bookman Old Style"/>
                        </a:rPr>
                        <a:t>l'entité</a:t>
                      </a:r>
                      <a:r>
                        <a:rPr lang="en-US" sz="1050" u="none" strike="noStrike" cap="none" dirty="0">
                          <a:latin typeface="Bookman Old Style"/>
                          <a:ea typeface="Bookman Old Style"/>
                          <a:cs typeface="Bookman Old Style"/>
                          <a:sym typeface="Bookman Old Style"/>
                        </a:rPr>
                        <a:t> </a:t>
                      </a:r>
                      <a:r>
                        <a:rPr lang="en-US" sz="1050" u="none" strike="noStrike" cap="none" dirty="0" err="1">
                          <a:latin typeface="Bookman Old Style"/>
                          <a:ea typeface="Bookman Old Style"/>
                          <a:cs typeface="Bookman Old Style"/>
                          <a:sym typeface="Bookman Old Style"/>
                        </a:rPr>
                        <a:t>si</a:t>
                      </a:r>
                      <a:r>
                        <a:rPr lang="en-US" sz="1050" u="none" strike="noStrike" cap="none" dirty="0">
                          <a:latin typeface="Bookman Old Style"/>
                          <a:ea typeface="Bookman Old Style"/>
                          <a:cs typeface="Bookman Old Style"/>
                          <a:sym typeface="Bookman Old Style"/>
                        </a:rPr>
                        <a:t> </a:t>
                      </a:r>
                      <a:r>
                        <a:rPr lang="en-US" sz="1050" u="none" strike="noStrike" cap="none" dirty="0" err="1">
                          <a:latin typeface="Bookman Old Style"/>
                          <a:ea typeface="Bookman Old Style"/>
                          <a:cs typeface="Bookman Old Style"/>
                          <a:sym typeface="Bookman Old Style"/>
                        </a:rPr>
                        <a:t>elles</a:t>
                      </a:r>
                      <a:r>
                        <a:rPr lang="en-US" sz="1050" u="none" strike="noStrike" cap="none" dirty="0">
                          <a:latin typeface="Bookman Old Style"/>
                          <a:ea typeface="Bookman Old Style"/>
                          <a:cs typeface="Bookman Old Style"/>
                          <a:sym typeface="Bookman Old Style"/>
                        </a:rPr>
                        <a:t> ne </a:t>
                      </a:r>
                      <a:r>
                        <a:rPr lang="en-US" sz="1050" u="none" strike="noStrike" cap="none" dirty="0" err="1">
                          <a:latin typeface="Bookman Old Style"/>
                          <a:ea typeface="Bookman Old Style"/>
                          <a:cs typeface="Bookman Old Style"/>
                          <a:sym typeface="Bookman Old Style"/>
                        </a:rPr>
                        <a:t>sont</a:t>
                      </a:r>
                      <a:r>
                        <a:rPr lang="en-US" sz="1050" u="none" strike="noStrike" cap="none" dirty="0">
                          <a:latin typeface="Bookman Old Style"/>
                          <a:ea typeface="Bookman Old Style"/>
                          <a:cs typeface="Bookman Old Style"/>
                          <a:sym typeface="Bookman Old Style"/>
                        </a:rPr>
                        <a:t> pas </a:t>
                      </a:r>
                      <a:r>
                        <a:rPr lang="en-US" sz="1050" u="none" strike="noStrike" cap="none" dirty="0" err="1">
                          <a:latin typeface="Bookman Old Style"/>
                          <a:ea typeface="Bookman Old Style"/>
                          <a:cs typeface="Bookman Old Style"/>
                          <a:sym typeface="Bookman Old Style"/>
                        </a:rPr>
                        <a:t>traitées</a:t>
                      </a:r>
                      <a:r>
                        <a:rPr lang="en-US" sz="1050" u="none" strike="noStrike" cap="none" dirty="0">
                          <a:latin typeface="Bookman Old Style"/>
                          <a:ea typeface="Bookman Old Style"/>
                          <a:cs typeface="Bookman Old Style"/>
                          <a:sym typeface="Bookman Old Style"/>
                        </a:rPr>
                        <a:t> </a:t>
                      </a:r>
                      <a:r>
                        <a:rPr lang="en-US" sz="1050" u="none" strike="noStrike" cap="none" dirty="0" err="1">
                          <a:latin typeface="Bookman Old Style"/>
                          <a:ea typeface="Bookman Old Style"/>
                          <a:cs typeface="Bookman Old Style"/>
                          <a:sym typeface="Bookman Old Style"/>
                        </a:rPr>
                        <a:t>en</a:t>
                      </a:r>
                      <a:r>
                        <a:rPr lang="en-US" sz="1050" u="none" strike="noStrike" cap="none" dirty="0">
                          <a:latin typeface="Bookman Old Style"/>
                          <a:ea typeface="Bookman Old Style"/>
                          <a:cs typeface="Bookman Old Style"/>
                          <a:sym typeface="Bookman Old Style"/>
                        </a:rPr>
                        <a:t> </a:t>
                      </a:r>
                      <a:r>
                        <a:rPr lang="en-US" sz="1050" u="none" strike="noStrike" cap="none" dirty="0" err="1">
                          <a:latin typeface="Bookman Old Style"/>
                          <a:ea typeface="Bookman Old Style"/>
                          <a:cs typeface="Bookman Old Style"/>
                          <a:sym typeface="Bookman Old Style"/>
                        </a:rPr>
                        <a:t>priorité</a:t>
                      </a:r>
                      <a:r>
                        <a:rPr lang="en-US" sz="1050" u="none" strike="noStrike" cap="none" dirty="0">
                          <a:latin typeface="Bookman Old Style"/>
                          <a:ea typeface="Bookman Old Style"/>
                          <a:cs typeface="Bookman Old Style"/>
                          <a:sym typeface="Bookman Old Style"/>
                        </a:rPr>
                        <a:t> pendant </a:t>
                      </a:r>
                      <a:r>
                        <a:rPr lang="en-US" sz="1050" u="none" strike="noStrike" cap="none" dirty="0" err="1">
                          <a:latin typeface="Bookman Old Style"/>
                          <a:ea typeface="Bookman Old Style"/>
                          <a:cs typeface="Bookman Old Style"/>
                          <a:sym typeface="Bookman Old Style"/>
                        </a:rPr>
                        <a:t>l'exercice</a:t>
                      </a:r>
                      <a:r>
                        <a:rPr lang="en-US" sz="1050" u="none" strike="noStrike" cap="none" dirty="0">
                          <a:latin typeface="Bookman Old Style"/>
                          <a:ea typeface="Bookman Old Style"/>
                          <a:cs typeface="Bookman Old Style"/>
                          <a:sym typeface="Bookman Old Style"/>
                        </a:rPr>
                        <a:t> </a:t>
                      </a:r>
                      <a:r>
                        <a:rPr lang="en-US" sz="1050" u="none" strike="noStrike" cap="none" dirty="0" err="1">
                          <a:latin typeface="Bookman Old Style"/>
                          <a:ea typeface="Bookman Old Style"/>
                          <a:cs typeface="Bookman Old Style"/>
                          <a:sym typeface="Bookman Old Style"/>
                        </a:rPr>
                        <a:t>en</a:t>
                      </a:r>
                      <a:r>
                        <a:rPr lang="en-US" sz="1050" u="none" strike="noStrike" cap="none" dirty="0">
                          <a:latin typeface="Bookman Old Style"/>
                          <a:ea typeface="Bookman Old Style"/>
                          <a:cs typeface="Bookman Old Style"/>
                          <a:sym typeface="Bookman Old Style"/>
                        </a:rPr>
                        <a:t> </a:t>
                      </a:r>
                      <a:r>
                        <a:rPr lang="en-US" sz="1050" u="none" strike="noStrike" cap="none" dirty="0" err="1">
                          <a:latin typeface="Bookman Old Style"/>
                          <a:ea typeface="Bookman Old Style"/>
                          <a:cs typeface="Bookman Old Style"/>
                          <a:sym typeface="Bookman Old Style"/>
                        </a:rPr>
                        <a:t>cours</a:t>
                      </a:r>
                      <a:r>
                        <a:rPr lang="en-US" sz="1050" u="none" strike="noStrike" cap="none" dirty="0">
                          <a:latin typeface="Bookman Old Style"/>
                          <a:ea typeface="Bookman Old Style"/>
                          <a:cs typeface="Bookman Old Style"/>
                          <a:sym typeface="Bookman Old Style"/>
                        </a:rPr>
                        <a:t> ; et/</a:t>
                      </a:r>
                      <a:r>
                        <a:rPr lang="en-US" sz="1050" u="none" strike="noStrike" cap="none" dirty="0" err="1">
                          <a:latin typeface="Bookman Old Style"/>
                          <a:ea typeface="Bookman Old Style"/>
                          <a:cs typeface="Bookman Old Style"/>
                          <a:sym typeface="Bookman Old Style"/>
                        </a:rPr>
                        <a:t>ou</a:t>
                      </a:r>
                      <a:r>
                        <a:rPr lang="en-US" sz="1050" u="none" strike="noStrike" cap="none" dirty="0">
                          <a:latin typeface="Bookman Old Style"/>
                          <a:ea typeface="Bookman Old Style"/>
                          <a:cs typeface="Bookman Old Style"/>
                          <a:sym typeface="Bookman Old Style"/>
                        </a:rPr>
                        <a:t> </a:t>
                      </a:r>
                      <a:endParaRPr sz="1200" dirty="0"/>
                    </a:p>
                    <a:p>
                      <a:pPr marL="342900" marR="0" lvl="0" indent="-342900" algn="just" rtl="0">
                        <a:lnSpc>
                          <a:spcPct val="115000"/>
                        </a:lnSpc>
                        <a:spcBef>
                          <a:spcPts val="600"/>
                        </a:spcBef>
                        <a:spcAft>
                          <a:spcPts val="0"/>
                        </a:spcAft>
                        <a:buClr>
                          <a:schemeClr val="dk1"/>
                        </a:buClr>
                        <a:buSzPts val="1100"/>
                        <a:buFont typeface="Noto Sans Symbols"/>
                        <a:buChar char="∙"/>
                      </a:pPr>
                      <a:r>
                        <a:rPr lang="en-US" sz="1050" u="none" strike="noStrike" cap="none" dirty="0">
                          <a:latin typeface="Bookman Old Style"/>
                          <a:ea typeface="Bookman Old Style"/>
                          <a:cs typeface="Bookman Old Style"/>
                          <a:sym typeface="Bookman Old Style"/>
                        </a:rPr>
                        <a:t>les questions </a:t>
                      </a:r>
                      <a:r>
                        <a:rPr lang="en-US" sz="1050" u="none" strike="noStrike" cap="none" dirty="0" err="1">
                          <a:latin typeface="Bookman Old Style"/>
                          <a:ea typeface="Bookman Old Style"/>
                          <a:cs typeface="Bookman Old Style"/>
                          <a:sym typeface="Bookman Old Style"/>
                        </a:rPr>
                        <a:t>susceptibles</a:t>
                      </a:r>
                      <a:r>
                        <a:rPr lang="en-US" sz="1050" u="none" strike="noStrike" cap="none" dirty="0">
                          <a:latin typeface="Bookman Old Style"/>
                          <a:ea typeface="Bookman Old Style"/>
                          <a:cs typeface="Bookman Old Style"/>
                          <a:sym typeface="Bookman Old Style"/>
                        </a:rPr>
                        <a:t> </a:t>
                      </a:r>
                      <a:r>
                        <a:rPr lang="en-US" sz="1050" u="none" strike="noStrike" cap="none" dirty="0" err="1">
                          <a:latin typeface="Bookman Old Style"/>
                          <a:ea typeface="Bookman Old Style"/>
                          <a:cs typeface="Bookman Old Style"/>
                          <a:sym typeface="Bookman Old Style"/>
                        </a:rPr>
                        <a:t>d'évoluer</a:t>
                      </a:r>
                      <a:r>
                        <a:rPr lang="en-US" sz="1050" u="none" strike="noStrike" cap="none" dirty="0">
                          <a:latin typeface="Bookman Old Style"/>
                          <a:ea typeface="Bookman Old Style"/>
                          <a:cs typeface="Bookman Old Style"/>
                          <a:sym typeface="Bookman Old Style"/>
                        </a:rPr>
                        <a:t> </a:t>
                      </a:r>
                      <a:r>
                        <a:rPr lang="en-US" sz="1050" u="none" strike="noStrike" cap="none" dirty="0" err="1">
                          <a:latin typeface="Bookman Old Style"/>
                          <a:ea typeface="Bookman Old Style"/>
                          <a:cs typeface="Bookman Old Style"/>
                          <a:sym typeface="Bookman Old Style"/>
                        </a:rPr>
                        <a:t>vers</a:t>
                      </a:r>
                      <a:r>
                        <a:rPr lang="en-US" sz="1050" u="none" strike="noStrike" cap="none" dirty="0">
                          <a:latin typeface="Bookman Old Style"/>
                          <a:ea typeface="Bookman Old Style"/>
                          <a:cs typeface="Bookman Old Style"/>
                          <a:sym typeface="Bookman Old Style"/>
                        </a:rPr>
                        <a:t> un </a:t>
                      </a:r>
                      <a:r>
                        <a:rPr lang="en-US" sz="1050" u="none" strike="noStrike" cap="none" dirty="0" err="1">
                          <a:latin typeface="Bookman Old Style"/>
                          <a:ea typeface="Bookman Old Style"/>
                          <a:cs typeface="Bookman Old Style"/>
                          <a:sym typeface="Bookman Old Style"/>
                        </a:rPr>
                        <a:t>risque</a:t>
                      </a:r>
                      <a:r>
                        <a:rPr lang="en-US" sz="1050" u="none" strike="noStrike" cap="none" dirty="0">
                          <a:latin typeface="Bookman Old Style"/>
                          <a:ea typeface="Bookman Old Style"/>
                          <a:cs typeface="Bookman Old Style"/>
                          <a:sym typeface="Bookman Old Style"/>
                        </a:rPr>
                        <a:t> </a:t>
                      </a:r>
                      <a:r>
                        <a:rPr lang="en-US" sz="1050" u="none" strike="noStrike" cap="none" dirty="0" err="1">
                          <a:latin typeface="Bookman Old Style"/>
                          <a:ea typeface="Bookman Old Style"/>
                          <a:cs typeface="Bookman Old Style"/>
                          <a:sym typeface="Bookman Old Style"/>
                        </a:rPr>
                        <a:t>élevé</a:t>
                      </a:r>
                      <a:r>
                        <a:rPr lang="en-US" sz="1050" u="none" strike="noStrike" cap="none" dirty="0">
                          <a:latin typeface="Bookman Old Style"/>
                          <a:ea typeface="Bookman Old Style"/>
                          <a:cs typeface="Bookman Old Style"/>
                          <a:sym typeface="Bookman Old Style"/>
                        </a:rPr>
                        <a:t> </a:t>
                      </a:r>
                      <a:r>
                        <a:rPr lang="en-US" sz="1050" u="none" strike="noStrike" cap="none" dirty="0" err="1">
                          <a:latin typeface="Bookman Old Style"/>
                          <a:ea typeface="Bookman Old Style"/>
                          <a:cs typeface="Bookman Old Style"/>
                          <a:sym typeface="Bookman Old Style"/>
                        </a:rPr>
                        <a:t>si</a:t>
                      </a:r>
                      <a:r>
                        <a:rPr lang="en-US" sz="1050" u="none" strike="noStrike" cap="none" dirty="0">
                          <a:latin typeface="Bookman Old Style"/>
                          <a:ea typeface="Bookman Old Style"/>
                          <a:cs typeface="Bookman Old Style"/>
                          <a:sym typeface="Bookman Old Style"/>
                        </a:rPr>
                        <a:t> </a:t>
                      </a:r>
                      <a:r>
                        <a:rPr lang="en-US" sz="1050" u="none" strike="noStrike" cap="none" dirty="0" err="1">
                          <a:latin typeface="Bookman Old Style"/>
                          <a:ea typeface="Bookman Old Style"/>
                          <a:cs typeface="Bookman Old Style"/>
                          <a:sym typeface="Bookman Old Style"/>
                        </a:rPr>
                        <a:t>elles</a:t>
                      </a:r>
                      <a:r>
                        <a:rPr lang="en-US" sz="1050" u="none" strike="noStrike" cap="none" dirty="0">
                          <a:latin typeface="Bookman Old Style"/>
                          <a:ea typeface="Bookman Old Style"/>
                          <a:cs typeface="Bookman Old Style"/>
                          <a:sym typeface="Bookman Old Style"/>
                        </a:rPr>
                        <a:t> ne </a:t>
                      </a:r>
                      <a:r>
                        <a:rPr lang="en-US" sz="1050" u="none" strike="noStrike" cap="none" dirty="0" err="1">
                          <a:latin typeface="Bookman Old Style"/>
                          <a:ea typeface="Bookman Old Style"/>
                          <a:cs typeface="Bookman Old Style"/>
                          <a:sym typeface="Bookman Old Style"/>
                        </a:rPr>
                        <a:t>sont</a:t>
                      </a:r>
                      <a:r>
                        <a:rPr lang="en-US" sz="1050" u="none" strike="noStrike" cap="none" dirty="0">
                          <a:latin typeface="Bookman Old Style"/>
                          <a:ea typeface="Bookman Old Style"/>
                          <a:cs typeface="Bookman Old Style"/>
                          <a:sym typeface="Bookman Old Style"/>
                        </a:rPr>
                        <a:t> pas </a:t>
                      </a:r>
                      <a:r>
                        <a:rPr lang="en-US" sz="1050" u="none" strike="noStrike" cap="none" dirty="0" err="1">
                          <a:latin typeface="Bookman Old Style"/>
                          <a:ea typeface="Bookman Old Style"/>
                          <a:cs typeface="Bookman Old Style"/>
                          <a:sym typeface="Bookman Old Style"/>
                        </a:rPr>
                        <a:t>traitées</a:t>
                      </a:r>
                      <a:r>
                        <a:rPr lang="en-US" sz="1050" u="none" strike="noStrike" cap="none" dirty="0">
                          <a:latin typeface="Bookman Old Style"/>
                          <a:ea typeface="Bookman Old Style"/>
                          <a:cs typeface="Bookman Old Style"/>
                          <a:sym typeface="Bookman Old Style"/>
                        </a:rPr>
                        <a:t> </a:t>
                      </a:r>
                      <a:r>
                        <a:rPr lang="en-US" sz="1050" u="none" strike="noStrike" cap="none" dirty="0" err="1">
                          <a:latin typeface="Bookman Old Style"/>
                          <a:ea typeface="Bookman Old Style"/>
                          <a:cs typeface="Bookman Old Style"/>
                          <a:sym typeface="Bookman Old Style"/>
                        </a:rPr>
                        <a:t>rapidement</a:t>
                      </a:r>
                      <a:r>
                        <a:rPr lang="en-US" sz="1050" u="none" strike="noStrike" cap="none" dirty="0">
                          <a:latin typeface="Bookman Old Style"/>
                          <a:ea typeface="Bookman Old Style"/>
                          <a:cs typeface="Bookman Old Style"/>
                          <a:sym typeface="Bookman Old Style"/>
                        </a:rPr>
                        <a:t>.</a:t>
                      </a:r>
                      <a:endParaRPr sz="1200"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38150">
                <a:tc>
                  <a:txBody>
                    <a:bodyPr/>
                    <a:lstStyle/>
                    <a:p>
                      <a:pPr marL="0" marR="0" lvl="0" indent="0" algn="just" rtl="0">
                        <a:lnSpc>
                          <a:spcPct val="115000"/>
                        </a:lnSpc>
                        <a:spcBef>
                          <a:spcPts val="0"/>
                        </a:spcBef>
                        <a:spcAft>
                          <a:spcPts val="0"/>
                        </a:spcAft>
                        <a:buNone/>
                      </a:pPr>
                      <a:r>
                        <a:rPr lang="en-US" sz="1050" u="none" strike="noStrike" cap="none">
                          <a:latin typeface="Bookman Old Style"/>
                          <a:ea typeface="Bookman Old Style"/>
                          <a:cs typeface="Bookman Old Style"/>
                          <a:sym typeface="Bookman Old Style"/>
                        </a:rPr>
                        <a:t>Faible</a:t>
                      </a:r>
                      <a:endParaRPr sz="120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just" rtl="0">
                        <a:lnSpc>
                          <a:spcPct val="115000"/>
                        </a:lnSpc>
                        <a:spcBef>
                          <a:spcPts val="0"/>
                        </a:spcBef>
                        <a:spcAft>
                          <a:spcPts val="0"/>
                        </a:spcAft>
                        <a:buClr>
                          <a:schemeClr val="dk1"/>
                        </a:buClr>
                        <a:buSzPts val="1100"/>
                        <a:buFont typeface="Noto Sans Symbols"/>
                        <a:buChar char="∙"/>
                      </a:pPr>
                      <a:r>
                        <a:rPr lang="en-US" sz="1050" u="none" strike="noStrike" cap="none" dirty="0">
                          <a:latin typeface="Bookman Old Style"/>
                          <a:ea typeface="Bookman Old Style"/>
                          <a:cs typeface="Bookman Old Style"/>
                          <a:sym typeface="Bookman Old Style"/>
                        </a:rPr>
                        <a:t>des questions </a:t>
                      </a:r>
                      <a:r>
                        <a:rPr lang="en-US" sz="1050" u="none" strike="noStrike" cap="none" dirty="0" err="1">
                          <a:latin typeface="Bookman Old Style"/>
                          <a:ea typeface="Bookman Old Style"/>
                          <a:cs typeface="Bookman Old Style"/>
                          <a:sym typeface="Bookman Old Style"/>
                        </a:rPr>
                        <a:t>isolées</a:t>
                      </a:r>
                      <a:r>
                        <a:rPr lang="en-US" sz="1050" u="none" strike="noStrike" cap="none" dirty="0">
                          <a:latin typeface="Bookman Old Style"/>
                          <a:ea typeface="Bookman Old Style"/>
                          <a:cs typeface="Bookman Old Style"/>
                          <a:sym typeface="Bookman Old Style"/>
                        </a:rPr>
                        <a:t>, non </a:t>
                      </a:r>
                      <a:r>
                        <a:rPr lang="en-US" sz="1050" u="none" strike="noStrike" cap="none" dirty="0" err="1">
                          <a:latin typeface="Bookman Old Style"/>
                          <a:ea typeface="Bookman Old Style"/>
                          <a:cs typeface="Bookman Old Style"/>
                          <a:sym typeface="Bookman Old Style"/>
                        </a:rPr>
                        <a:t>systémiques</a:t>
                      </a:r>
                      <a:r>
                        <a:rPr lang="en-US" sz="1050" u="none" strike="noStrike" cap="none" dirty="0">
                          <a:latin typeface="Bookman Old Style"/>
                          <a:ea typeface="Bookman Old Style"/>
                          <a:cs typeface="Bookman Old Style"/>
                          <a:sym typeface="Bookman Old Style"/>
                        </a:rPr>
                        <a:t> </a:t>
                      </a:r>
                      <a:r>
                        <a:rPr lang="en-US" sz="1050" u="none" strike="noStrike" cap="none" dirty="0" err="1">
                          <a:latin typeface="Bookman Old Style"/>
                          <a:ea typeface="Bookman Old Style"/>
                          <a:cs typeface="Bookman Old Style"/>
                          <a:sym typeface="Bookman Old Style"/>
                        </a:rPr>
                        <a:t>ou</a:t>
                      </a:r>
                      <a:r>
                        <a:rPr lang="en-US" sz="1050" u="none" strike="noStrike" cap="none" dirty="0">
                          <a:latin typeface="Bookman Old Style"/>
                          <a:ea typeface="Bookman Old Style"/>
                          <a:cs typeface="Bookman Old Style"/>
                          <a:sym typeface="Bookman Old Style"/>
                        </a:rPr>
                        <a:t> de nature </a:t>
                      </a:r>
                      <a:r>
                        <a:rPr lang="en-US" sz="1050" u="none" strike="noStrike" cap="none" dirty="0" err="1">
                          <a:latin typeface="Bookman Old Style"/>
                          <a:ea typeface="Bookman Old Style"/>
                          <a:cs typeface="Bookman Old Style"/>
                          <a:sym typeface="Bookman Old Style"/>
                        </a:rPr>
                        <a:t>procédurale</a:t>
                      </a:r>
                      <a:r>
                        <a:rPr lang="en-US" sz="1050" u="none" strike="noStrike" cap="none" dirty="0">
                          <a:latin typeface="Bookman Old Style"/>
                          <a:ea typeface="Bookman Old Style"/>
                          <a:cs typeface="Bookman Old Style"/>
                          <a:sym typeface="Bookman Old Style"/>
                        </a:rPr>
                        <a:t> ; et/</a:t>
                      </a:r>
                      <a:r>
                        <a:rPr lang="en-US" sz="1050" u="none" strike="noStrike" cap="none" dirty="0" err="1">
                          <a:latin typeface="Bookman Old Style"/>
                          <a:ea typeface="Bookman Old Style"/>
                          <a:cs typeface="Bookman Old Style"/>
                          <a:sym typeface="Bookman Old Style"/>
                        </a:rPr>
                        <a:t>ou</a:t>
                      </a:r>
                      <a:endParaRPr sz="1200" dirty="0"/>
                    </a:p>
                    <a:p>
                      <a:pPr marL="342900" marR="0" lvl="0" indent="-342900" algn="just" rtl="0">
                        <a:lnSpc>
                          <a:spcPct val="115000"/>
                        </a:lnSpc>
                        <a:spcBef>
                          <a:spcPts val="600"/>
                        </a:spcBef>
                        <a:spcAft>
                          <a:spcPts val="0"/>
                        </a:spcAft>
                        <a:buClr>
                          <a:schemeClr val="dk1"/>
                        </a:buClr>
                        <a:buSzPts val="1100"/>
                        <a:buFont typeface="Noto Sans Symbols"/>
                        <a:buChar char="∙"/>
                      </a:pPr>
                      <a:r>
                        <a:rPr lang="en-US" sz="1050" u="none" strike="noStrike" cap="none" dirty="0">
                          <a:latin typeface="Bookman Old Style"/>
                          <a:ea typeface="Bookman Old Style"/>
                          <a:cs typeface="Bookman Old Style"/>
                          <a:sym typeface="Bookman Old Style"/>
                        </a:rPr>
                        <a:t>les questions qui </a:t>
                      </a:r>
                      <a:r>
                        <a:rPr lang="en-US" sz="1050" u="none" strike="noStrike" cap="none" dirty="0" err="1">
                          <a:latin typeface="Bookman Old Style"/>
                          <a:ea typeface="Bookman Old Style"/>
                          <a:cs typeface="Bookman Old Style"/>
                          <a:sym typeface="Bookman Old Style"/>
                        </a:rPr>
                        <a:t>reflètent</a:t>
                      </a:r>
                      <a:r>
                        <a:rPr lang="en-US" sz="1050" u="none" strike="noStrike" cap="none" dirty="0">
                          <a:latin typeface="Bookman Old Style"/>
                          <a:ea typeface="Bookman Old Style"/>
                          <a:cs typeface="Bookman Old Style"/>
                          <a:sym typeface="Bookman Old Style"/>
                        </a:rPr>
                        <a:t> des lacunes </a:t>
                      </a:r>
                      <a:r>
                        <a:rPr lang="en-US" sz="1050" u="none" strike="noStrike" cap="none" dirty="0" err="1">
                          <a:latin typeface="Bookman Old Style"/>
                          <a:ea typeface="Bookman Old Style"/>
                          <a:cs typeface="Bookman Old Style"/>
                          <a:sym typeface="Bookman Old Style"/>
                        </a:rPr>
                        <a:t>administratives</a:t>
                      </a:r>
                      <a:r>
                        <a:rPr lang="en-US" sz="1050" u="none" strike="noStrike" cap="none" dirty="0">
                          <a:latin typeface="Bookman Old Style"/>
                          <a:ea typeface="Bookman Old Style"/>
                          <a:cs typeface="Bookman Old Style"/>
                          <a:sym typeface="Bookman Old Style"/>
                        </a:rPr>
                        <a:t> </a:t>
                      </a:r>
                      <a:r>
                        <a:rPr lang="en-US" sz="1050" u="none" strike="noStrike" cap="none" dirty="0" err="1">
                          <a:latin typeface="Bookman Old Style"/>
                          <a:ea typeface="Bookman Old Style"/>
                          <a:cs typeface="Bookman Old Style"/>
                          <a:sym typeface="Bookman Old Style"/>
                        </a:rPr>
                        <a:t>relativement</a:t>
                      </a:r>
                      <a:r>
                        <a:rPr lang="en-US" sz="1050" u="none" strike="noStrike" cap="none" dirty="0">
                          <a:latin typeface="Bookman Old Style"/>
                          <a:ea typeface="Bookman Old Style"/>
                          <a:cs typeface="Bookman Old Style"/>
                          <a:sym typeface="Bookman Old Style"/>
                        </a:rPr>
                        <a:t> </a:t>
                      </a:r>
                      <a:r>
                        <a:rPr lang="en-US" sz="1050" u="none" strike="noStrike" cap="none" dirty="0" err="1">
                          <a:latin typeface="Bookman Old Style"/>
                          <a:ea typeface="Bookman Old Style"/>
                          <a:cs typeface="Bookman Old Style"/>
                          <a:sym typeface="Bookman Old Style"/>
                        </a:rPr>
                        <a:t>mineures</a:t>
                      </a:r>
                      <a:r>
                        <a:rPr lang="en-US" sz="1050" u="none" strike="noStrike" cap="none" dirty="0">
                          <a:latin typeface="Bookman Old Style"/>
                          <a:ea typeface="Bookman Old Style"/>
                          <a:cs typeface="Bookman Old Style"/>
                          <a:sym typeface="Bookman Old Style"/>
                        </a:rPr>
                        <a:t> et qui </a:t>
                      </a:r>
                      <a:r>
                        <a:rPr lang="en-US" sz="1050" u="none" strike="noStrike" cap="none" dirty="0" err="1">
                          <a:latin typeface="Bookman Old Style"/>
                          <a:ea typeface="Bookman Old Style"/>
                          <a:cs typeface="Bookman Old Style"/>
                          <a:sym typeface="Bookman Old Style"/>
                        </a:rPr>
                        <a:t>nécessitent</a:t>
                      </a:r>
                      <a:r>
                        <a:rPr lang="en-US" sz="1050" u="none" strike="noStrike" cap="none" dirty="0">
                          <a:latin typeface="Bookman Old Style"/>
                          <a:ea typeface="Bookman Old Style"/>
                          <a:cs typeface="Bookman Old Style"/>
                          <a:sym typeface="Bookman Old Style"/>
                        </a:rPr>
                        <a:t> </a:t>
                      </a:r>
                      <a:r>
                        <a:rPr lang="en-US" sz="1050" u="none" strike="noStrike" cap="none" dirty="0" err="1">
                          <a:latin typeface="Bookman Old Style"/>
                          <a:ea typeface="Bookman Old Style"/>
                          <a:cs typeface="Bookman Old Style"/>
                          <a:sym typeface="Bookman Old Style"/>
                        </a:rPr>
                        <a:t>une</a:t>
                      </a:r>
                      <a:r>
                        <a:rPr lang="en-US" sz="1050" u="none" strike="noStrike" cap="none" dirty="0">
                          <a:latin typeface="Bookman Old Style"/>
                          <a:ea typeface="Bookman Old Style"/>
                          <a:cs typeface="Bookman Old Style"/>
                          <a:sym typeface="Bookman Old Style"/>
                        </a:rPr>
                        <a:t> action </a:t>
                      </a:r>
                      <a:r>
                        <a:rPr lang="en-US" sz="1050" u="none" strike="noStrike" cap="none" dirty="0" err="1">
                          <a:latin typeface="Bookman Old Style"/>
                          <a:ea typeface="Bookman Old Style"/>
                          <a:cs typeface="Bookman Old Style"/>
                          <a:sym typeface="Bookman Old Style"/>
                        </a:rPr>
                        <a:t>afin</a:t>
                      </a:r>
                      <a:r>
                        <a:rPr lang="en-US" sz="1050" u="none" strike="noStrike" cap="none" dirty="0">
                          <a:latin typeface="Bookman Old Style"/>
                          <a:ea typeface="Bookman Old Style"/>
                          <a:cs typeface="Bookman Old Style"/>
                          <a:sym typeface="Bookman Old Style"/>
                        </a:rPr>
                        <a:t> </a:t>
                      </a:r>
                      <a:r>
                        <a:rPr lang="en-US" sz="1050" u="none" strike="noStrike" cap="none" dirty="0" err="1">
                          <a:latin typeface="Bookman Old Style"/>
                          <a:ea typeface="Bookman Old Style"/>
                          <a:cs typeface="Bookman Old Style"/>
                          <a:sym typeface="Bookman Old Style"/>
                        </a:rPr>
                        <a:t>d'améliorer</a:t>
                      </a:r>
                      <a:r>
                        <a:rPr lang="en-US" sz="1050" u="none" strike="noStrike" cap="none" dirty="0">
                          <a:latin typeface="Bookman Old Style"/>
                          <a:ea typeface="Bookman Old Style"/>
                          <a:cs typeface="Bookman Old Style"/>
                          <a:sym typeface="Bookman Old Style"/>
                        </a:rPr>
                        <a:t> </a:t>
                      </a:r>
                      <a:r>
                        <a:rPr lang="en-US" sz="1050" u="none" strike="noStrike" cap="none" dirty="0" err="1">
                          <a:latin typeface="Bookman Old Style"/>
                          <a:ea typeface="Bookman Old Style"/>
                          <a:cs typeface="Bookman Old Style"/>
                          <a:sym typeface="Bookman Old Style"/>
                        </a:rPr>
                        <a:t>l'environnement</a:t>
                      </a:r>
                      <a:r>
                        <a:rPr lang="en-US" sz="1050" u="none" strike="noStrike" cap="none" dirty="0">
                          <a:latin typeface="Bookman Old Style"/>
                          <a:ea typeface="Bookman Old Style"/>
                          <a:cs typeface="Bookman Old Style"/>
                          <a:sym typeface="Bookman Old Style"/>
                        </a:rPr>
                        <a:t> de </a:t>
                      </a:r>
                      <a:r>
                        <a:rPr lang="en-US" sz="1050" u="none" strike="noStrike" cap="none" dirty="0" err="1">
                          <a:latin typeface="Bookman Old Style"/>
                          <a:ea typeface="Bookman Old Style"/>
                          <a:cs typeface="Bookman Old Style"/>
                          <a:sym typeface="Bookman Old Style"/>
                        </a:rPr>
                        <a:t>contrôle</a:t>
                      </a:r>
                      <a:r>
                        <a:rPr lang="en-US" sz="1050" u="none" strike="noStrike" cap="none" dirty="0">
                          <a:latin typeface="Bookman Old Style"/>
                          <a:ea typeface="Bookman Old Style"/>
                          <a:cs typeface="Bookman Old Style"/>
                          <a:sym typeface="Bookman Old Style"/>
                        </a:rPr>
                        <a:t> global de </a:t>
                      </a:r>
                      <a:r>
                        <a:rPr lang="en-US" sz="1050" u="none" strike="noStrike" cap="none" dirty="0" err="1">
                          <a:latin typeface="Bookman Old Style"/>
                          <a:ea typeface="Bookman Old Style"/>
                          <a:cs typeface="Bookman Old Style"/>
                          <a:sym typeface="Bookman Old Style"/>
                        </a:rPr>
                        <a:t>l'entité</a:t>
                      </a:r>
                      <a:r>
                        <a:rPr lang="en-US" sz="1050" u="none" strike="noStrike" cap="none" dirty="0">
                          <a:latin typeface="Bookman Old Style"/>
                          <a:ea typeface="Bookman Old Style"/>
                          <a:cs typeface="Bookman Old Style"/>
                          <a:sym typeface="Bookman Old Style"/>
                        </a:rPr>
                        <a:t>.</a:t>
                      </a:r>
                      <a:endParaRPr sz="1200"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29" name="Google Shape;429;p38"/>
          <p:cNvSpPr/>
          <p:nvPr/>
        </p:nvSpPr>
        <p:spPr>
          <a:xfrm>
            <a:off x="49213" y="2708275"/>
            <a:ext cx="121666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430" name="Google Shape;430;p38"/>
          <p:cNvPicPr preferRelativeResize="0"/>
          <p:nvPr/>
        </p:nvPicPr>
        <p:blipFill rotWithShape="1">
          <a:blip r:embed="rId3">
            <a:alphaModFix/>
          </a:blip>
          <a:srcRect/>
          <a:stretch/>
        </p:blipFill>
        <p:spPr>
          <a:xfrm>
            <a:off x="647700" y="365125"/>
            <a:ext cx="1071563" cy="773113"/>
          </a:xfrm>
          <a:prstGeom prst="rect">
            <a:avLst/>
          </a:prstGeom>
          <a:noFill/>
          <a:ln>
            <a:noFill/>
          </a:ln>
        </p:spPr>
      </p:pic>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9"/>
          <p:cNvSpPr txBox="1">
            <a:spLocks noGrp="1"/>
          </p:cNvSpPr>
          <p:nvPr>
            <p:ph type="body" idx="1"/>
          </p:nvPr>
        </p:nvSpPr>
        <p:spPr>
          <a:xfrm>
            <a:off x="457200" y="1417638"/>
            <a:ext cx="8229600" cy="4525962"/>
          </a:xfrm>
          <a:prstGeom prst="rect">
            <a:avLst/>
          </a:prstGeom>
          <a:noFill/>
          <a:ln>
            <a:noFill/>
          </a:ln>
        </p:spPr>
        <p:txBody>
          <a:bodyPr spcFirstLastPara="1" wrap="square" lIns="91425" tIns="45700" rIns="91425" bIns="45700" anchor="t" anchorCtr="0">
            <a:noAutofit/>
          </a:bodyPr>
          <a:lstStyle/>
          <a:p>
            <a:pPr marL="107950" lvl="0" indent="0" algn="just" rtl="0">
              <a:spcBef>
                <a:spcPts val="0"/>
              </a:spcBef>
              <a:spcAft>
                <a:spcPts val="0"/>
              </a:spcAft>
              <a:buSzPts val="952"/>
              <a:buFont typeface="Noto Sans Symbols"/>
              <a:buNone/>
            </a:pPr>
            <a:r>
              <a:rPr lang="en-US" sz="1400" b="1" i="1" dirty="0">
                <a:latin typeface="Bookman Old Style"/>
                <a:ea typeface="Bookman Old Style"/>
                <a:cs typeface="Bookman Old Style"/>
                <a:sym typeface="Bookman Old Style"/>
              </a:rPr>
              <a:t>LE CONTRÔLE INTERNE</a:t>
            </a:r>
            <a:endParaRPr dirty="0"/>
          </a:p>
          <a:p>
            <a:pPr marL="107950" lvl="0" indent="0" algn="just" rtl="0">
              <a:spcBef>
                <a:spcPts val="400"/>
              </a:spcBef>
              <a:spcAft>
                <a:spcPts val="0"/>
              </a:spcAft>
              <a:buSzPts val="952"/>
              <a:buFont typeface="Noto Sans Symbols"/>
              <a:buNone/>
            </a:pPr>
            <a:r>
              <a:rPr lang="en-US" sz="1400" b="1" dirty="0">
                <a:latin typeface="Bookman Old Style"/>
                <a:ea typeface="Bookman Old Style"/>
                <a:cs typeface="Bookman Old Style"/>
                <a:sym typeface="Bookman Old Style"/>
              </a:rPr>
              <a:t>TROUVER</a:t>
            </a:r>
            <a:endParaRPr dirty="0"/>
          </a:p>
          <a:p>
            <a:pPr marL="107950" lvl="0" indent="0" algn="just" rtl="0">
              <a:spcBef>
                <a:spcPts val="400"/>
              </a:spcBef>
              <a:spcAft>
                <a:spcPts val="0"/>
              </a:spcAft>
              <a:buSzPts val="952"/>
              <a:buFont typeface="Noto Sans Symbols"/>
              <a:buNone/>
            </a:pPr>
            <a:r>
              <a:rPr lang="en-US" sz="1400" b="1" i="1" dirty="0" err="1">
                <a:latin typeface="Bookman Old Style"/>
                <a:ea typeface="Bookman Old Style"/>
                <a:cs typeface="Bookman Old Style"/>
                <a:sym typeface="Bookman Old Style"/>
              </a:rPr>
              <a:t>Contrôle</a:t>
            </a:r>
            <a:r>
              <a:rPr lang="en-US" sz="1400" b="1" i="1" dirty="0">
                <a:latin typeface="Bookman Old Style"/>
                <a:ea typeface="Bookman Old Style"/>
                <a:cs typeface="Bookman Old Style"/>
                <a:sym typeface="Bookman Old Style"/>
              </a:rPr>
              <a:t> interne</a:t>
            </a:r>
            <a:endParaRPr dirty="0"/>
          </a:p>
          <a:p>
            <a:pPr marL="107950" lvl="0" indent="0" algn="just" rtl="0">
              <a:spcBef>
                <a:spcPts val="400"/>
              </a:spcBef>
              <a:spcAft>
                <a:spcPts val="0"/>
              </a:spcAft>
              <a:buSzPts val="952"/>
              <a:buFont typeface="Noto Sans Symbols"/>
              <a:buNone/>
            </a:pPr>
            <a:r>
              <a:rPr lang="en-US" sz="1400" dirty="0">
                <a:latin typeface="Bookman Old Style"/>
                <a:ea typeface="Bookman Old Style"/>
                <a:cs typeface="Bookman Old Style"/>
                <a:sym typeface="Bookman Old Style"/>
              </a:rPr>
              <a:t>En examinant le relevé </a:t>
            </a:r>
            <a:r>
              <a:rPr lang="en-US" sz="1400" dirty="0" err="1">
                <a:latin typeface="Bookman Old Style"/>
                <a:ea typeface="Bookman Old Style"/>
                <a:cs typeface="Bookman Old Style"/>
                <a:sym typeface="Bookman Old Style"/>
              </a:rPr>
              <a:t>bancaire</a:t>
            </a:r>
            <a:r>
              <a:rPr lang="en-US" sz="1400" dirty="0">
                <a:latin typeface="Bookman Old Style"/>
                <a:ea typeface="Bookman Old Style"/>
                <a:cs typeface="Bookman Old Style"/>
                <a:sym typeface="Bookman Old Style"/>
              </a:rPr>
              <a:t> pour la </a:t>
            </a:r>
            <a:r>
              <a:rPr lang="en-US" sz="1400" dirty="0" err="1">
                <a:latin typeface="Bookman Old Style"/>
                <a:ea typeface="Bookman Old Style"/>
                <a:cs typeface="Bookman Old Style"/>
                <a:sym typeface="Bookman Old Style"/>
              </a:rPr>
              <a:t>période</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susmentionnée</a:t>
            </a:r>
            <a:r>
              <a:rPr lang="en-US" sz="1400" dirty="0">
                <a:latin typeface="Bookman Old Style"/>
                <a:ea typeface="Bookman Old Style"/>
                <a:cs typeface="Bookman Old Style"/>
                <a:sym typeface="Bookman Old Style"/>
              </a:rPr>
              <a:t>, nous </a:t>
            </a:r>
            <a:r>
              <a:rPr lang="en-US" sz="1400" dirty="0" err="1">
                <a:latin typeface="Bookman Old Style"/>
                <a:ea typeface="Bookman Old Style"/>
                <a:cs typeface="Bookman Old Style"/>
                <a:sym typeface="Bookman Old Style"/>
              </a:rPr>
              <a:t>avons</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constaté</a:t>
            </a:r>
            <a:r>
              <a:rPr lang="en-US" sz="1400" dirty="0">
                <a:latin typeface="Bookman Old Style"/>
                <a:ea typeface="Bookman Old Style"/>
                <a:cs typeface="Bookman Old Style"/>
                <a:sym typeface="Bookman Old Style"/>
              </a:rPr>
              <a:t> que deux virements de 4 000 euros </a:t>
            </a:r>
            <a:r>
              <a:rPr lang="en-US" sz="1400" dirty="0" err="1">
                <a:latin typeface="Bookman Old Style"/>
                <a:ea typeface="Bookman Old Style"/>
                <a:cs typeface="Bookman Old Style"/>
                <a:sym typeface="Bookman Old Style"/>
              </a:rPr>
              <a:t>ont</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été</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envoyés</a:t>
            </a:r>
            <a:r>
              <a:rPr lang="en-US" sz="1400" dirty="0">
                <a:latin typeface="Bookman Old Style"/>
                <a:ea typeface="Bookman Old Style"/>
                <a:cs typeface="Bookman Old Style"/>
                <a:sym typeface="Bookman Old Style"/>
              </a:rPr>
              <a:t> au </a:t>
            </a:r>
            <a:r>
              <a:rPr lang="en-US" sz="1400" dirty="0" err="1">
                <a:latin typeface="Bookman Old Style"/>
                <a:ea typeface="Bookman Old Style"/>
                <a:cs typeface="Bookman Old Style"/>
                <a:sym typeface="Bookman Old Style"/>
              </a:rPr>
              <a:t>directeur</a:t>
            </a:r>
            <a:r>
              <a:rPr lang="en-US" sz="1400" dirty="0">
                <a:latin typeface="Bookman Old Style"/>
                <a:ea typeface="Bookman Old Style"/>
                <a:cs typeface="Bookman Old Style"/>
                <a:sym typeface="Bookman Old Style"/>
              </a:rPr>
              <a:t> du BRLR-AO au </a:t>
            </a:r>
            <a:r>
              <a:rPr lang="en-US" sz="1400" dirty="0" err="1">
                <a:latin typeface="Bookman Old Style"/>
                <a:ea typeface="Bookman Old Style"/>
                <a:cs typeface="Bookman Old Style"/>
                <a:sym typeface="Bookman Old Style"/>
              </a:rPr>
              <a:t>titre</a:t>
            </a:r>
            <a:r>
              <a:rPr lang="en-US" sz="1400" dirty="0">
                <a:latin typeface="Bookman Old Style"/>
                <a:ea typeface="Bookman Old Style"/>
                <a:cs typeface="Bookman Old Style"/>
                <a:sym typeface="Bookman Old Style"/>
              </a:rPr>
              <a:t> de la 17e </a:t>
            </a:r>
            <a:r>
              <a:rPr lang="en-US" sz="1400" dirty="0" err="1">
                <a:latin typeface="Bookman Old Style"/>
                <a:ea typeface="Bookman Old Style"/>
                <a:cs typeface="Bookman Old Style"/>
                <a:sym typeface="Bookman Old Style"/>
              </a:rPr>
              <a:t>réunion</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d'information</a:t>
            </a:r>
            <a:r>
              <a:rPr lang="en-US" sz="1400" dirty="0">
                <a:latin typeface="Bookman Old Style"/>
                <a:ea typeface="Bookman Old Style"/>
                <a:cs typeface="Bookman Old Style"/>
                <a:sym typeface="Bookman Old Style"/>
              </a:rPr>
              <a:t> et de </a:t>
            </a:r>
            <a:r>
              <a:rPr lang="en-US" sz="1400" dirty="0" err="1">
                <a:latin typeface="Bookman Old Style"/>
                <a:ea typeface="Bookman Old Style"/>
                <a:cs typeface="Bookman Old Style"/>
                <a:sym typeface="Bookman Old Style"/>
              </a:rPr>
              <a:t>renseignement</a:t>
            </a:r>
            <a:r>
              <a:rPr lang="en-US" sz="1400" dirty="0">
                <a:latin typeface="Bookman Old Style"/>
                <a:ea typeface="Bookman Old Style"/>
                <a:cs typeface="Bookman Old Style"/>
                <a:sym typeface="Bookman Old Style"/>
              </a:rPr>
              <a:t> global et de la </a:t>
            </a:r>
            <a:r>
              <a:rPr lang="en-US" sz="1400" dirty="0" err="1">
                <a:latin typeface="Bookman Old Style"/>
                <a:ea typeface="Bookman Old Style"/>
                <a:cs typeface="Bookman Old Style"/>
                <a:sym typeface="Bookman Old Style"/>
              </a:rPr>
              <a:t>réunion</a:t>
            </a:r>
            <a:r>
              <a:rPr lang="en-US" sz="1400" dirty="0">
                <a:latin typeface="Bookman Old Style"/>
                <a:ea typeface="Bookman Old Style"/>
                <a:cs typeface="Bookman Old Style"/>
                <a:sym typeface="Bookman Old Style"/>
              </a:rPr>
              <a:t> des structures </a:t>
            </a:r>
            <a:r>
              <a:rPr lang="en-US" sz="1400" dirty="0" err="1">
                <a:latin typeface="Bookman Old Style"/>
                <a:ea typeface="Bookman Old Style"/>
                <a:cs typeface="Bookman Old Style"/>
                <a:sym typeface="Bookman Old Style"/>
              </a:rPr>
              <a:t>régionales</a:t>
            </a:r>
            <a:r>
              <a:rPr lang="en-US" sz="1400" dirty="0">
                <a:latin typeface="Bookman Old Style"/>
                <a:ea typeface="Bookman Old Style"/>
                <a:cs typeface="Bookman Old Style"/>
                <a:sym typeface="Bookman Old Style"/>
              </a:rPr>
              <a:t> à </a:t>
            </a:r>
            <a:r>
              <a:rPr lang="en-US" sz="1400" dirty="0" err="1">
                <a:latin typeface="Bookman Old Style"/>
                <a:ea typeface="Bookman Old Style"/>
                <a:cs typeface="Bookman Old Style"/>
                <a:sym typeface="Bookman Old Style"/>
              </a:rPr>
              <a:t>Bruxelles</a:t>
            </a:r>
            <a:r>
              <a:rPr lang="en-US" sz="1400" dirty="0">
                <a:latin typeface="Bookman Old Style"/>
                <a:ea typeface="Bookman Old Style"/>
                <a:cs typeface="Bookman Old Style"/>
                <a:sym typeface="Bookman Old Style"/>
              </a:rPr>
              <a:t>. Il </a:t>
            </a:r>
            <a:r>
              <a:rPr lang="en-US" sz="1400" dirty="0" err="1">
                <a:latin typeface="Bookman Old Style"/>
                <a:ea typeface="Bookman Old Style"/>
                <a:cs typeface="Bookman Old Style"/>
                <a:sym typeface="Bookman Old Style"/>
              </a:rPr>
              <a:t>n'existe</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aucune</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preuve</a:t>
            </a:r>
            <a:r>
              <a:rPr lang="en-US" sz="1400" dirty="0">
                <a:latin typeface="Bookman Old Style"/>
                <a:ea typeface="Bookman Old Style"/>
                <a:cs typeface="Bookman Old Style"/>
                <a:sym typeface="Bookman Old Style"/>
              </a:rPr>
              <a:t> que </a:t>
            </a:r>
            <a:r>
              <a:rPr lang="en-US" sz="1400" dirty="0" err="1">
                <a:latin typeface="Bookman Old Style"/>
                <a:ea typeface="Bookman Old Style"/>
                <a:cs typeface="Bookman Old Style"/>
                <a:sym typeface="Bookman Old Style"/>
              </a:rPr>
              <a:t>ces</a:t>
            </a:r>
            <a:r>
              <a:rPr lang="en-US" sz="1400" dirty="0">
                <a:latin typeface="Bookman Old Style"/>
                <a:ea typeface="Bookman Old Style"/>
                <a:cs typeface="Bookman Old Style"/>
                <a:sym typeface="Bookman Old Style"/>
              </a:rPr>
              <a:t> fonds </a:t>
            </a:r>
            <a:r>
              <a:rPr lang="en-US" sz="1400" dirty="0" err="1">
                <a:latin typeface="Bookman Old Style"/>
                <a:ea typeface="Bookman Old Style"/>
                <a:cs typeface="Bookman Old Style"/>
                <a:sym typeface="Bookman Old Style"/>
              </a:rPr>
              <a:t>ont</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été</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reversés</a:t>
            </a:r>
            <a:r>
              <a:rPr lang="en-US" sz="1400" dirty="0">
                <a:latin typeface="Bookman Old Style"/>
                <a:ea typeface="Bookman Old Style"/>
                <a:cs typeface="Bookman Old Style"/>
                <a:sym typeface="Bookman Old Style"/>
              </a:rPr>
              <a:t> au fonds </a:t>
            </a:r>
            <a:r>
              <a:rPr lang="en-US" sz="1400" dirty="0" err="1">
                <a:latin typeface="Bookman Old Style"/>
                <a:ea typeface="Bookman Old Style"/>
                <a:cs typeface="Bookman Old Style"/>
                <a:sym typeface="Bookman Old Style"/>
              </a:rPr>
              <a:t>régional</a:t>
            </a:r>
            <a:r>
              <a:rPr lang="en-US" sz="1400" dirty="0">
                <a:latin typeface="Bookman Old Style"/>
                <a:ea typeface="Bookman Old Style"/>
                <a:cs typeface="Bookman Old Style"/>
                <a:sym typeface="Bookman Old Style"/>
              </a:rPr>
              <a:t> par le </a:t>
            </a:r>
            <a:r>
              <a:rPr lang="en-US" sz="1400" dirty="0" err="1">
                <a:latin typeface="Bookman Old Style"/>
                <a:ea typeface="Bookman Old Style"/>
                <a:cs typeface="Bookman Old Style"/>
                <a:sym typeface="Bookman Old Style"/>
              </a:rPr>
              <a:t>directeur</a:t>
            </a:r>
            <a:r>
              <a:rPr lang="en-US" sz="1400" dirty="0">
                <a:latin typeface="Bookman Old Style"/>
                <a:ea typeface="Bookman Old Style"/>
                <a:cs typeface="Bookman Old Style"/>
                <a:sym typeface="Bookman Old Style"/>
              </a:rPr>
              <a:t> du BRLR-AO.  De </a:t>
            </a:r>
            <a:r>
              <a:rPr lang="en-US" sz="1400" dirty="0" err="1">
                <a:latin typeface="Bookman Old Style"/>
                <a:ea typeface="Bookman Old Style"/>
                <a:cs typeface="Bookman Old Style"/>
                <a:sym typeface="Bookman Old Style"/>
              </a:rPr>
              <a:t>même</a:t>
            </a:r>
            <a:r>
              <a:rPr lang="en-US" sz="1400" dirty="0">
                <a:latin typeface="Bookman Old Style"/>
                <a:ea typeface="Bookman Old Style"/>
                <a:cs typeface="Bookman Old Style"/>
                <a:sym typeface="Bookman Old Style"/>
              </a:rPr>
              <a:t>, un virement de 4 500 euros au </a:t>
            </a:r>
            <a:r>
              <a:rPr lang="en-US" sz="1400" dirty="0" err="1">
                <a:latin typeface="Bookman Old Style"/>
                <a:ea typeface="Bookman Old Style"/>
                <a:cs typeface="Bookman Old Style"/>
                <a:sym typeface="Bookman Old Style"/>
              </a:rPr>
              <a:t>directeur</a:t>
            </a:r>
            <a:r>
              <a:rPr lang="en-US" sz="1400" dirty="0">
                <a:latin typeface="Bookman Old Style"/>
                <a:ea typeface="Bookman Old Style"/>
                <a:cs typeface="Bookman Old Style"/>
                <a:sym typeface="Bookman Old Style"/>
              </a:rPr>
              <a:t> de la CFR Abuja a </a:t>
            </a:r>
            <a:r>
              <a:rPr lang="en-US" sz="1400" dirty="0" err="1">
                <a:latin typeface="Bookman Old Style"/>
                <a:ea typeface="Bookman Old Style"/>
                <a:cs typeface="Bookman Old Style"/>
                <a:sym typeface="Bookman Old Style"/>
              </a:rPr>
              <a:t>été</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envoyé</a:t>
            </a:r>
            <a:r>
              <a:rPr lang="en-US" sz="1400" dirty="0">
                <a:latin typeface="Bookman Old Style"/>
                <a:ea typeface="Bookman Old Style"/>
                <a:cs typeface="Bookman Old Style"/>
                <a:sym typeface="Bookman Old Style"/>
              </a:rPr>
              <a:t> par </a:t>
            </a:r>
            <a:r>
              <a:rPr lang="en-US" sz="1400" dirty="0" err="1">
                <a:latin typeface="Bookman Old Style"/>
                <a:ea typeface="Bookman Old Style"/>
                <a:cs typeface="Bookman Old Style"/>
                <a:sym typeface="Bookman Old Style"/>
              </a:rPr>
              <a:t>erreur</a:t>
            </a:r>
            <a:r>
              <a:rPr lang="en-US" sz="1400" dirty="0">
                <a:latin typeface="Bookman Old Style"/>
                <a:ea typeface="Bookman Old Style"/>
                <a:cs typeface="Bookman Old Style"/>
                <a:sym typeface="Bookman Old Style"/>
              </a:rPr>
              <a:t> sur un </a:t>
            </a:r>
            <a:r>
              <a:rPr lang="en-US" sz="1400" dirty="0" err="1">
                <a:latin typeface="Bookman Old Style"/>
                <a:ea typeface="Bookman Old Style"/>
                <a:cs typeface="Bookman Old Style"/>
                <a:sym typeface="Bookman Old Style"/>
              </a:rPr>
              <a:t>autre</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compte</a:t>
            </a:r>
            <a:r>
              <a:rPr lang="en-US" sz="1400" dirty="0">
                <a:latin typeface="Bookman Old Style"/>
                <a:ea typeface="Bookman Old Style"/>
                <a:cs typeface="Bookman Old Style"/>
                <a:sym typeface="Bookman Old Style"/>
              </a:rPr>
              <a:t> et la </a:t>
            </a:r>
            <a:r>
              <a:rPr lang="en-US" sz="1400" dirty="0" err="1">
                <a:latin typeface="Bookman Old Style"/>
                <a:ea typeface="Bookman Old Style"/>
                <a:cs typeface="Bookman Old Style"/>
                <a:sym typeface="Bookman Old Style"/>
              </a:rPr>
              <a:t>banque</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n'a</a:t>
            </a:r>
            <a:r>
              <a:rPr lang="en-US" sz="1400" dirty="0">
                <a:latin typeface="Bookman Old Style"/>
                <a:ea typeface="Bookman Old Style"/>
                <a:cs typeface="Bookman Old Style"/>
                <a:sym typeface="Bookman Old Style"/>
              </a:rPr>
              <a:t> pas </a:t>
            </a:r>
            <a:r>
              <a:rPr lang="en-US" sz="1400" dirty="0" err="1">
                <a:latin typeface="Bookman Old Style"/>
                <a:ea typeface="Bookman Old Style"/>
                <a:cs typeface="Bookman Old Style"/>
                <a:sym typeface="Bookman Old Style"/>
              </a:rPr>
              <a:t>remboursé</a:t>
            </a:r>
            <a:r>
              <a:rPr lang="en-US" sz="1400" dirty="0">
                <a:latin typeface="Bookman Old Style"/>
                <a:ea typeface="Bookman Old Style"/>
                <a:cs typeface="Bookman Old Style"/>
                <a:sym typeface="Bookman Old Style"/>
              </a:rPr>
              <a:t> le </a:t>
            </a:r>
            <a:r>
              <a:rPr lang="en-US" sz="1400" dirty="0" err="1">
                <a:latin typeface="Bookman Old Style"/>
                <a:ea typeface="Bookman Old Style"/>
                <a:cs typeface="Bookman Old Style"/>
                <a:sym typeface="Bookman Old Style"/>
              </a:rPr>
              <a:t>montant</a:t>
            </a:r>
            <a:r>
              <a:rPr lang="en-US" sz="1400" dirty="0">
                <a:latin typeface="Bookman Old Style"/>
                <a:ea typeface="Bookman Old Style"/>
                <a:cs typeface="Bookman Old Style"/>
                <a:sym typeface="Bookman Old Style"/>
              </a:rPr>
              <a:t>.</a:t>
            </a:r>
            <a:endParaRPr dirty="0"/>
          </a:p>
          <a:p>
            <a:pPr marL="107950" lvl="0" indent="0" algn="just" rtl="0">
              <a:spcBef>
                <a:spcPts val="400"/>
              </a:spcBef>
              <a:spcAft>
                <a:spcPts val="0"/>
              </a:spcAft>
              <a:buSzPts val="952"/>
              <a:buFont typeface="Noto Sans Symbols"/>
              <a:buNone/>
            </a:pPr>
            <a:r>
              <a:rPr lang="en-US" sz="1400" b="1" dirty="0">
                <a:latin typeface="Bookman Old Style"/>
                <a:ea typeface="Bookman Old Style"/>
                <a:cs typeface="Bookman Old Style"/>
                <a:sym typeface="Bookman Old Style"/>
              </a:rPr>
              <a:t>RISQUE</a:t>
            </a:r>
            <a:endParaRPr dirty="0"/>
          </a:p>
          <a:p>
            <a:pPr marL="107950" lvl="0" indent="0" algn="just" rtl="0">
              <a:spcBef>
                <a:spcPts val="400"/>
              </a:spcBef>
              <a:spcAft>
                <a:spcPts val="0"/>
              </a:spcAft>
              <a:buSzPts val="952"/>
              <a:buFont typeface="Noto Sans Symbols"/>
              <a:buNone/>
            </a:pPr>
            <a:r>
              <a:rPr lang="en-US" sz="1400" dirty="0" err="1">
                <a:latin typeface="Bookman Old Style"/>
                <a:ea typeface="Bookman Old Style"/>
                <a:cs typeface="Bookman Old Style"/>
                <a:sym typeface="Bookman Old Style"/>
              </a:rPr>
              <a:t>L'absence</a:t>
            </a:r>
            <a:r>
              <a:rPr lang="en-US" sz="1400" dirty="0">
                <a:latin typeface="Bookman Old Style"/>
                <a:ea typeface="Bookman Old Style"/>
                <a:cs typeface="Bookman Old Style"/>
                <a:sym typeface="Bookman Old Style"/>
              </a:rPr>
              <a:t> de rapprochement </a:t>
            </a:r>
            <a:r>
              <a:rPr lang="en-US" sz="1400" dirty="0" err="1">
                <a:latin typeface="Bookman Old Style"/>
                <a:ea typeface="Bookman Old Style"/>
                <a:cs typeface="Bookman Old Style"/>
                <a:sym typeface="Bookman Old Style"/>
              </a:rPr>
              <a:t>ou</a:t>
            </a:r>
            <a:r>
              <a:rPr lang="en-US" sz="1400" dirty="0">
                <a:latin typeface="Bookman Old Style"/>
                <a:ea typeface="Bookman Old Style"/>
                <a:cs typeface="Bookman Old Style"/>
                <a:sym typeface="Bookman Old Style"/>
              </a:rPr>
              <a:t> de </a:t>
            </a:r>
            <a:r>
              <a:rPr lang="en-US" sz="1400" dirty="0" err="1">
                <a:latin typeface="Bookman Old Style"/>
                <a:ea typeface="Bookman Old Style"/>
                <a:cs typeface="Bookman Old Style"/>
                <a:sym typeface="Bookman Old Style"/>
              </a:rPr>
              <a:t>suivi</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adéquat</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crée</a:t>
            </a:r>
            <a:r>
              <a:rPr lang="en-US" sz="1400" dirty="0">
                <a:latin typeface="Bookman Old Style"/>
                <a:ea typeface="Bookman Old Style"/>
                <a:cs typeface="Bookman Old Style"/>
                <a:sym typeface="Bookman Old Style"/>
              </a:rPr>
              <a:t> un </a:t>
            </a:r>
            <a:r>
              <a:rPr lang="en-US" sz="1400" dirty="0" err="1">
                <a:latin typeface="Bookman Old Style"/>
                <a:ea typeface="Bookman Old Style"/>
                <a:cs typeface="Bookman Old Style"/>
                <a:sym typeface="Bookman Old Style"/>
              </a:rPr>
              <a:t>risque</a:t>
            </a:r>
            <a:r>
              <a:rPr lang="en-US" sz="1400" dirty="0">
                <a:latin typeface="Bookman Old Style"/>
                <a:ea typeface="Bookman Old Style"/>
                <a:cs typeface="Bookman Old Style"/>
                <a:sym typeface="Bookman Old Style"/>
              </a:rPr>
              <a:t> de </a:t>
            </a:r>
            <a:r>
              <a:rPr lang="en-US" sz="1400" dirty="0" err="1">
                <a:latin typeface="Bookman Old Style"/>
                <a:ea typeface="Bookman Old Style"/>
                <a:cs typeface="Bookman Old Style"/>
                <a:sym typeface="Bookman Old Style"/>
              </a:rPr>
              <a:t>perte</a:t>
            </a:r>
            <a:r>
              <a:rPr lang="en-US" sz="1400" dirty="0">
                <a:latin typeface="Bookman Old Style"/>
                <a:ea typeface="Bookman Old Style"/>
                <a:cs typeface="Bookman Old Style"/>
                <a:sym typeface="Bookman Old Style"/>
              </a:rPr>
              <a:t> de fonds par le </a:t>
            </a:r>
            <a:r>
              <a:rPr lang="en-US" sz="1400" dirty="0" err="1">
                <a:latin typeface="Bookman Old Style"/>
                <a:ea typeface="Bookman Old Style"/>
                <a:cs typeface="Bookman Old Style"/>
                <a:sym typeface="Bookman Old Style"/>
              </a:rPr>
              <a:t>gestionnaire</a:t>
            </a:r>
            <a:r>
              <a:rPr lang="en-US" sz="1400" dirty="0">
                <a:latin typeface="Bookman Old Style"/>
                <a:ea typeface="Bookman Old Style"/>
                <a:cs typeface="Bookman Old Style"/>
                <a:sym typeface="Bookman Old Style"/>
              </a:rPr>
              <a:t> du fonds </a:t>
            </a:r>
            <a:r>
              <a:rPr lang="en-US" sz="1400" dirty="0" err="1">
                <a:latin typeface="Bookman Old Style"/>
                <a:ea typeface="Bookman Old Style"/>
                <a:cs typeface="Bookman Old Style"/>
                <a:sym typeface="Bookman Old Style"/>
              </a:rPr>
              <a:t>régional</a:t>
            </a:r>
            <a:r>
              <a:rPr lang="en-US" sz="1400" dirty="0">
                <a:latin typeface="Bookman Old Style"/>
                <a:ea typeface="Bookman Old Style"/>
                <a:cs typeface="Bookman Old Style"/>
                <a:sym typeface="Bookman Old Style"/>
              </a:rPr>
              <a:t>.</a:t>
            </a:r>
            <a:endParaRPr dirty="0"/>
          </a:p>
          <a:p>
            <a:pPr marL="107950" lvl="0" indent="0" algn="just" rtl="0">
              <a:spcBef>
                <a:spcPts val="400"/>
              </a:spcBef>
              <a:spcAft>
                <a:spcPts val="0"/>
              </a:spcAft>
              <a:buSzPts val="952"/>
              <a:buFont typeface="Noto Sans Symbols"/>
              <a:buNone/>
            </a:pPr>
            <a:r>
              <a:rPr lang="en-US" sz="1400" b="1" dirty="0">
                <a:latin typeface="Bookman Old Style"/>
                <a:ea typeface="Bookman Old Style"/>
                <a:cs typeface="Bookman Old Style"/>
                <a:sym typeface="Bookman Old Style"/>
              </a:rPr>
              <a:t>RECOMMANDATION</a:t>
            </a:r>
            <a:endParaRPr dirty="0"/>
          </a:p>
          <a:p>
            <a:pPr marL="107950" lvl="0" indent="0" algn="just" rtl="0">
              <a:spcBef>
                <a:spcPts val="400"/>
              </a:spcBef>
              <a:spcAft>
                <a:spcPts val="0"/>
              </a:spcAft>
              <a:buSzPts val="952"/>
              <a:buFont typeface="Noto Sans Symbols"/>
              <a:buNone/>
            </a:pPr>
            <a:r>
              <a:rPr lang="en-US" sz="1400" dirty="0">
                <a:latin typeface="Bookman Old Style"/>
                <a:ea typeface="Bookman Old Style"/>
                <a:cs typeface="Bookman Old Style"/>
                <a:sym typeface="Bookman Old Style"/>
              </a:rPr>
              <a:t>Nous </a:t>
            </a:r>
            <a:r>
              <a:rPr lang="en-US" sz="1400" dirty="0" err="1">
                <a:latin typeface="Bookman Old Style"/>
                <a:ea typeface="Bookman Old Style"/>
                <a:cs typeface="Bookman Old Style"/>
                <a:sym typeface="Bookman Old Style"/>
              </a:rPr>
              <a:t>recommandons</a:t>
            </a:r>
            <a:r>
              <a:rPr lang="en-US" sz="1400" dirty="0">
                <a:latin typeface="Bookman Old Style"/>
                <a:ea typeface="Bookman Old Style"/>
                <a:cs typeface="Bookman Old Style"/>
                <a:sym typeface="Bookman Old Style"/>
              </a:rPr>
              <a:t> que le </a:t>
            </a:r>
            <a:r>
              <a:rPr lang="en-US" sz="1400" dirty="0" err="1">
                <a:latin typeface="Bookman Old Style"/>
                <a:ea typeface="Bookman Old Style"/>
                <a:cs typeface="Bookman Old Style"/>
                <a:sym typeface="Bookman Old Style"/>
              </a:rPr>
              <a:t>directeur</a:t>
            </a:r>
            <a:r>
              <a:rPr lang="en-US" sz="1400" dirty="0">
                <a:latin typeface="Bookman Old Style"/>
                <a:ea typeface="Bookman Old Style"/>
                <a:cs typeface="Bookman Old Style"/>
                <a:sym typeface="Bookman Old Style"/>
              </a:rPr>
              <a:t> du BRLR-AO </a:t>
            </a:r>
            <a:r>
              <a:rPr lang="en-US" sz="1400" dirty="0" err="1">
                <a:latin typeface="Bookman Old Style"/>
                <a:ea typeface="Bookman Old Style"/>
                <a:cs typeface="Bookman Old Style"/>
                <a:sym typeface="Bookman Old Style"/>
              </a:rPr>
              <a:t>rembourse</a:t>
            </a:r>
            <a:r>
              <a:rPr lang="en-US" sz="1400" dirty="0">
                <a:latin typeface="Bookman Old Style"/>
                <a:ea typeface="Bookman Old Style"/>
                <a:cs typeface="Bookman Old Style"/>
                <a:sym typeface="Bookman Old Style"/>
              </a:rPr>
              <a:t> les 4 000 euros et que la </a:t>
            </a:r>
            <a:r>
              <a:rPr lang="en-US" sz="1400" dirty="0" err="1">
                <a:latin typeface="Bookman Old Style"/>
                <a:ea typeface="Bookman Old Style"/>
                <a:cs typeface="Bookman Old Style"/>
                <a:sym typeface="Bookman Old Style"/>
              </a:rPr>
              <a:t>banque</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fasse</a:t>
            </a:r>
            <a:r>
              <a:rPr lang="en-US" sz="1400" dirty="0">
                <a:latin typeface="Bookman Old Style"/>
                <a:ea typeface="Bookman Old Style"/>
                <a:cs typeface="Bookman Old Style"/>
                <a:sym typeface="Bookman Old Style"/>
              </a:rPr>
              <a:t> de </a:t>
            </a:r>
            <a:r>
              <a:rPr lang="en-US" sz="1400" dirty="0" err="1">
                <a:latin typeface="Bookman Old Style"/>
                <a:ea typeface="Bookman Old Style"/>
                <a:cs typeface="Bookman Old Style"/>
                <a:sym typeface="Bookman Old Style"/>
              </a:rPr>
              <a:t>même</a:t>
            </a:r>
            <a:r>
              <a:rPr lang="en-US" sz="1400" dirty="0">
                <a:latin typeface="Bookman Old Style"/>
                <a:ea typeface="Bookman Old Style"/>
                <a:cs typeface="Bookman Old Style"/>
                <a:sym typeface="Bookman Old Style"/>
              </a:rPr>
              <a:t> pour les 4 500 euros. </a:t>
            </a:r>
            <a:endParaRPr dirty="0"/>
          </a:p>
          <a:p>
            <a:pPr marL="107950" lvl="0" indent="0" algn="just" rtl="0">
              <a:spcBef>
                <a:spcPts val="400"/>
              </a:spcBef>
              <a:spcAft>
                <a:spcPts val="0"/>
              </a:spcAft>
              <a:buSzPts val="952"/>
              <a:buFont typeface="Noto Sans Symbols"/>
              <a:buNone/>
            </a:pPr>
            <a:r>
              <a:rPr lang="en-US" sz="1400" b="1" i="1" dirty="0" err="1">
                <a:latin typeface="Bookman Old Style"/>
                <a:ea typeface="Bookman Old Style"/>
                <a:cs typeface="Bookman Old Style"/>
                <a:sym typeface="Bookman Old Style"/>
              </a:rPr>
              <a:t>Responsable</a:t>
            </a:r>
            <a:r>
              <a:rPr lang="en-US" sz="1400" b="1" i="1" dirty="0">
                <a:latin typeface="Bookman Old Style"/>
                <a:ea typeface="Bookman Old Style"/>
                <a:cs typeface="Bookman Old Style"/>
                <a:sym typeface="Bookman Old Style"/>
              </a:rPr>
              <a:t> : </a:t>
            </a:r>
            <a:endParaRPr dirty="0"/>
          </a:p>
          <a:p>
            <a:pPr marL="107950" lvl="0" indent="0" algn="just" rtl="0">
              <a:spcBef>
                <a:spcPts val="400"/>
              </a:spcBef>
              <a:spcAft>
                <a:spcPts val="0"/>
              </a:spcAft>
              <a:buSzPts val="952"/>
              <a:buFont typeface="Noto Sans Symbols"/>
              <a:buNone/>
            </a:pPr>
            <a:r>
              <a:rPr lang="en-US" sz="1400" b="1" i="1" dirty="0">
                <a:latin typeface="Bookman Old Style"/>
                <a:ea typeface="Bookman Old Style"/>
                <a:cs typeface="Bookman Old Style"/>
                <a:sym typeface="Bookman Old Style"/>
              </a:rPr>
              <a:t>Directeur </a:t>
            </a:r>
            <a:r>
              <a:rPr lang="en-US" sz="1400" b="1" i="1" dirty="0">
                <a:latin typeface="Bookman Old Style"/>
                <a:sym typeface="Bookman Old Style"/>
              </a:rPr>
              <a:t>BRLR-AO</a:t>
            </a:r>
            <a:endParaRPr sz="1400" b="1" i="1" dirty="0">
              <a:latin typeface="Bookman Old Style"/>
            </a:endParaRPr>
          </a:p>
          <a:p>
            <a:pPr marL="107950" lvl="0" indent="0" algn="just" rtl="0">
              <a:spcBef>
                <a:spcPts val="400"/>
              </a:spcBef>
              <a:spcAft>
                <a:spcPts val="0"/>
              </a:spcAft>
              <a:buSzPts val="952"/>
              <a:buFont typeface="Noto Sans Symbols"/>
              <a:buNone/>
            </a:pPr>
            <a:r>
              <a:rPr lang="en-US" sz="1400" b="1" i="1" dirty="0">
                <a:latin typeface="Bookman Old Style"/>
                <a:ea typeface="Bookman Old Style"/>
                <a:cs typeface="Bookman Old Style"/>
                <a:sym typeface="Bookman Old Style"/>
              </a:rPr>
              <a:t>Eco-bank Abuja</a:t>
            </a:r>
            <a:endParaRPr dirty="0"/>
          </a:p>
          <a:p>
            <a:pPr marL="107950" lvl="0" indent="0" algn="just" rtl="0">
              <a:spcBef>
                <a:spcPts val="400"/>
              </a:spcBef>
              <a:spcAft>
                <a:spcPts val="0"/>
              </a:spcAft>
              <a:buSzPts val="952"/>
              <a:buFont typeface="Noto Sans Symbols"/>
              <a:buNone/>
            </a:pPr>
            <a:endParaRPr sz="1400" b="1" i="1" dirty="0">
              <a:latin typeface="Bookman Old Style"/>
              <a:ea typeface="Bookman Old Style"/>
              <a:cs typeface="Bookman Old Style"/>
              <a:sym typeface="Bookman Old Style"/>
            </a:endParaRPr>
          </a:p>
        </p:txBody>
      </p:sp>
      <p:sp>
        <p:nvSpPr>
          <p:cNvPr id="437" name="Google Shape;437;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200" dirty="0"/>
              <a:t>2022 Rapport du </a:t>
            </a:r>
            <a:r>
              <a:rPr lang="en-US" sz="1200" dirty="0" err="1"/>
              <a:t>Comité</a:t>
            </a:r>
            <a:r>
              <a:rPr lang="en-US" sz="1200" dirty="0"/>
              <a:t> </a:t>
            </a:r>
            <a:r>
              <a:rPr lang="en-US" sz="1200" dirty="0" err="1"/>
              <a:t>d'audit</a:t>
            </a:r>
            <a:r>
              <a:rPr lang="en-US" sz="1200" dirty="0"/>
              <a:t> de </a:t>
            </a:r>
            <a:r>
              <a:rPr lang="en-US" sz="1200" dirty="0" err="1"/>
              <a:t>l'OMD</a:t>
            </a:r>
            <a:r>
              <a:rPr lang="en-US" sz="1200" dirty="0"/>
              <a:t>-AOC</a:t>
            </a:r>
            <a:endParaRPr sz="1200" dirty="0"/>
          </a:p>
        </p:txBody>
      </p:sp>
      <p:pic>
        <p:nvPicPr>
          <p:cNvPr id="438" name="Google Shape;438;p39"/>
          <p:cNvPicPr preferRelativeResize="0"/>
          <p:nvPr/>
        </p:nvPicPr>
        <p:blipFill rotWithShape="1">
          <a:blip r:embed="rId3">
            <a:alphaModFix/>
          </a:blip>
          <a:srcRect/>
          <a:stretch/>
        </p:blipFill>
        <p:spPr>
          <a:xfrm>
            <a:off x="684213" y="515938"/>
            <a:ext cx="1071562" cy="774700"/>
          </a:xfrm>
          <a:prstGeom prst="rect">
            <a:avLst/>
          </a:prstGeom>
          <a:noFill/>
          <a:ln>
            <a:noFill/>
          </a:ln>
        </p:spPr>
      </p:pic>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0"/>
          <p:cNvSpPr txBox="1">
            <a:spLocks noGrp="1"/>
          </p:cNvSpPr>
          <p:nvPr>
            <p:ph type="body" idx="1"/>
          </p:nvPr>
        </p:nvSpPr>
        <p:spPr>
          <a:xfrm>
            <a:off x="457200" y="1268413"/>
            <a:ext cx="8229600" cy="4525962"/>
          </a:xfrm>
          <a:prstGeom prst="rect">
            <a:avLst/>
          </a:prstGeom>
          <a:noFill/>
          <a:ln>
            <a:noFill/>
          </a:ln>
        </p:spPr>
        <p:txBody>
          <a:bodyPr spcFirstLastPara="1" wrap="square" lIns="91425" tIns="45700" rIns="91425" bIns="45700" anchor="t" anchorCtr="0">
            <a:noAutofit/>
          </a:bodyPr>
          <a:lstStyle/>
          <a:p>
            <a:pPr marL="107950" lvl="0" indent="0" algn="just" rtl="0">
              <a:spcBef>
                <a:spcPts val="0"/>
              </a:spcBef>
              <a:spcAft>
                <a:spcPts val="0"/>
              </a:spcAft>
              <a:buSzPts val="1088"/>
              <a:buFont typeface="Noto Sans Symbols"/>
              <a:buNone/>
            </a:pPr>
            <a:r>
              <a:rPr lang="en-US" sz="1600" b="1" i="1" dirty="0">
                <a:latin typeface="Bookman Old Style"/>
                <a:ea typeface="Bookman Old Style"/>
                <a:cs typeface="Bookman Old Style"/>
                <a:sym typeface="Bookman Old Style"/>
              </a:rPr>
              <a:t>RECETTES</a:t>
            </a:r>
            <a:endParaRPr dirty="0"/>
          </a:p>
          <a:p>
            <a:pPr marL="107950" lvl="0" indent="0" algn="just" rtl="0">
              <a:spcBef>
                <a:spcPts val="400"/>
              </a:spcBef>
              <a:spcAft>
                <a:spcPts val="0"/>
              </a:spcAft>
              <a:buSzPts val="1088"/>
              <a:buFont typeface="Noto Sans Symbols"/>
              <a:buNone/>
            </a:pPr>
            <a:r>
              <a:rPr lang="en-US" sz="1600" b="1" dirty="0">
                <a:latin typeface="Bookman Old Style"/>
                <a:ea typeface="Bookman Old Style"/>
                <a:cs typeface="Bookman Old Style"/>
                <a:sym typeface="Bookman Old Style"/>
              </a:rPr>
              <a:t>TROUVER</a:t>
            </a:r>
            <a:endParaRPr dirty="0"/>
          </a:p>
          <a:p>
            <a:pPr marL="107950" lvl="0" indent="0" algn="just" rtl="0">
              <a:spcBef>
                <a:spcPts val="400"/>
              </a:spcBef>
              <a:spcAft>
                <a:spcPts val="0"/>
              </a:spcAft>
              <a:buSzPts val="1088"/>
              <a:buFont typeface="Noto Sans Symbols"/>
              <a:buNone/>
            </a:pPr>
            <a:r>
              <a:rPr lang="en-US" sz="1600" b="1" i="1" dirty="0" err="1">
                <a:latin typeface="Bookman Old Style"/>
                <a:ea typeface="Bookman Old Style"/>
                <a:cs typeface="Bookman Old Style"/>
                <a:sym typeface="Bookman Old Style"/>
              </a:rPr>
              <a:t>Arriérés</a:t>
            </a:r>
            <a:r>
              <a:rPr lang="en-US" sz="1600" b="1" i="1" dirty="0">
                <a:latin typeface="Bookman Old Style"/>
                <a:ea typeface="Bookman Old Style"/>
                <a:cs typeface="Bookman Old Style"/>
                <a:sym typeface="Bookman Old Style"/>
              </a:rPr>
              <a:t> de </a:t>
            </a:r>
            <a:r>
              <a:rPr lang="en-US" sz="1600" b="1" i="1" dirty="0" err="1">
                <a:latin typeface="Bookman Old Style"/>
                <a:ea typeface="Bookman Old Style"/>
                <a:cs typeface="Bookman Old Style"/>
                <a:sym typeface="Bookman Old Style"/>
              </a:rPr>
              <a:t>cotisations</a:t>
            </a:r>
            <a:endParaRPr dirty="0"/>
          </a:p>
          <a:p>
            <a:pPr marL="107950" lvl="0" indent="0" algn="just" rtl="0">
              <a:spcBef>
                <a:spcPts val="400"/>
              </a:spcBef>
              <a:spcAft>
                <a:spcPts val="0"/>
              </a:spcAft>
              <a:buSzPts val="952"/>
              <a:buFont typeface="Noto Sans Symbols"/>
              <a:buNone/>
            </a:pPr>
            <a:r>
              <a:rPr lang="en-US" sz="1400" dirty="0" err="1">
                <a:latin typeface="Bookman Old Style"/>
                <a:ea typeface="Bookman Old Style"/>
                <a:cs typeface="Bookman Old Style"/>
                <a:sym typeface="Bookman Old Style"/>
              </a:rPr>
              <a:t>Lors</a:t>
            </a:r>
            <a:r>
              <a:rPr lang="en-US" sz="1400" dirty="0">
                <a:latin typeface="Bookman Old Style"/>
                <a:ea typeface="Bookman Old Style"/>
                <a:cs typeface="Bookman Old Style"/>
                <a:sym typeface="Bookman Old Style"/>
              </a:rPr>
              <a:t> de </a:t>
            </a:r>
            <a:r>
              <a:rPr lang="en-US" sz="1400" dirty="0" err="1">
                <a:latin typeface="Bookman Old Style"/>
                <a:ea typeface="Bookman Old Style"/>
                <a:cs typeface="Bookman Old Style"/>
                <a:sym typeface="Bookman Old Style"/>
              </a:rPr>
              <a:t>notre</a:t>
            </a:r>
            <a:r>
              <a:rPr lang="en-US" sz="1400" dirty="0">
                <a:latin typeface="Bookman Old Style"/>
                <a:ea typeface="Bookman Old Style"/>
                <a:cs typeface="Bookman Old Style"/>
                <a:sym typeface="Bookman Old Style"/>
              </a:rPr>
              <a:t> examen des </a:t>
            </a:r>
            <a:r>
              <a:rPr lang="en-US" sz="1400" dirty="0" err="1">
                <a:latin typeface="Bookman Old Style"/>
                <a:ea typeface="Bookman Old Style"/>
                <a:cs typeface="Bookman Old Style"/>
                <a:sym typeface="Bookman Old Style"/>
              </a:rPr>
              <a:t>relevés</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bancaires</a:t>
            </a:r>
            <a:r>
              <a:rPr lang="en-US" sz="1400" dirty="0">
                <a:latin typeface="Bookman Old Style"/>
                <a:ea typeface="Bookman Old Style"/>
                <a:cs typeface="Bookman Old Style"/>
                <a:sym typeface="Bookman Old Style"/>
              </a:rPr>
              <a:t> et des rapports SWIFT mis à disposition par la </a:t>
            </a:r>
            <a:r>
              <a:rPr lang="en-US" sz="1400" dirty="0" err="1">
                <a:latin typeface="Bookman Old Style"/>
                <a:ea typeface="Bookman Old Style"/>
                <a:cs typeface="Bookman Old Style"/>
                <a:sym typeface="Bookman Old Style"/>
              </a:rPr>
              <a:t>banque</a:t>
            </a:r>
            <a:r>
              <a:rPr lang="en-US" sz="1400" dirty="0">
                <a:latin typeface="Bookman Old Style"/>
                <a:ea typeface="Bookman Old Style"/>
                <a:cs typeface="Bookman Old Style"/>
                <a:sym typeface="Bookman Old Style"/>
              </a:rPr>
              <a:t>, nous </a:t>
            </a:r>
            <a:r>
              <a:rPr lang="en-US" sz="1400" dirty="0" err="1">
                <a:latin typeface="Bookman Old Style"/>
                <a:ea typeface="Bookman Old Style"/>
                <a:cs typeface="Bookman Old Style"/>
                <a:sym typeface="Bookman Old Style"/>
              </a:rPr>
              <a:t>avons</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constaté</a:t>
            </a:r>
            <a:r>
              <a:rPr lang="en-US" sz="1400" dirty="0">
                <a:latin typeface="Bookman Old Style"/>
                <a:ea typeface="Bookman Old Style"/>
                <a:cs typeface="Bookman Old Style"/>
                <a:sym typeface="Bookman Old Style"/>
              </a:rPr>
              <a:t> que les contributions </a:t>
            </a:r>
            <a:r>
              <a:rPr lang="en-US" sz="1400" dirty="0" err="1">
                <a:latin typeface="Bookman Old Style"/>
                <a:ea typeface="Bookman Old Style"/>
                <a:cs typeface="Bookman Old Style"/>
                <a:sym typeface="Bookman Old Style"/>
              </a:rPr>
              <a:t>impayées</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s'élevaient</a:t>
            </a:r>
            <a:r>
              <a:rPr lang="en-US" sz="1400" dirty="0">
                <a:latin typeface="Bookman Old Style"/>
                <a:ea typeface="Bookman Old Style"/>
                <a:cs typeface="Bookman Old Style"/>
                <a:sym typeface="Bookman Old Style"/>
              </a:rPr>
              <a:t> à </a:t>
            </a:r>
            <a:r>
              <a:rPr lang="en-US" sz="1400" dirty="0">
                <a:solidFill>
                  <a:srgbClr val="FF0000"/>
                </a:solidFill>
                <a:latin typeface="Bookman Old Style"/>
                <a:ea typeface="Bookman Old Style"/>
                <a:cs typeface="Bookman Old Style"/>
                <a:sym typeface="Bookman Old Style"/>
              </a:rPr>
              <a:t>731 858,53 € </a:t>
            </a:r>
            <a:r>
              <a:rPr lang="en-US" sz="1400" dirty="0">
                <a:latin typeface="Bookman Old Style"/>
                <a:ea typeface="Bookman Old Style"/>
                <a:cs typeface="Bookman Old Style"/>
                <a:sym typeface="Bookman Old Style"/>
              </a:rPr>
              <a:t>pour la </a:t>
            </a:r>
            <a:r>
              <a:rPr lang="en-US" sz="1400" dirty="0" err="1">
                <a:latin typeface="Bookman Old Style"/>
                <a:ea typeface="Bookman Old Style"/>
                <a:cs typeface="Bookman Old Style"/>
                <a:sym typeface="Bookman Old Style"/>
              </a:rPr>
              <a:t>période</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examinée</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voir</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annexe</a:t>
            </a:r>
            <a:r>
              <a:rPr lang="en-US" sz="1400" dirty="0">
                <a:latin typeface="Bookman Old Style"/>
                <a:ea typeface="Bookman Old Style"/>
                <a:cs typeface="Bookman Old Style"/>
                <a:sym typeface="Bookman Old Style"/>
              </a:rPr>
              <a:t> C). (</a:t>
            </a:r>
            <a:r>
              <a:rPr lang="en-US" sz="1400" dirty="0" err="1">
                <a:latin typeface="Bookman Old Style"/>
                <a:ea typeface="Bookman Old Style"/>
                <a:cs typeface="Bookman Old Style"/>
                <a:sym typeface="Bookman Old Style"/>
              </a:rPr>
              <a:t>voir</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annexe</a:t>
            </a:r>
            <a:r>
              <a:rPr lang="en-US" sz="1400" dirty="0">
                <a:latin typeface="Bookman Old Style"/>
                <a:ea typeface="Bookman Old Style"/>
                <a:cs typeface="Bookman Old Style"/>
                <a:sym typeface="Bookman Old Style"/>
              </a:rPr>
              <a:t> C)</a:t>
            </a:r>
            <a:endParaRPr dirty="0"/>
          </a:p>
          <a:p>
            <a:pPr marL="107950" lvl="0" indent="0" algn="just" rtl="0">
              <a:spcBef>
                <a:spcPts val="400"/>
              </a:spcBef>
              <a:spcAft>
                <a:spcPts val="0"/>
              </a:spcAft>
              <a:buSzPts val="952"/>
              <a:buFont typeface="Noto Sans Symbols"/>
              <a:buNone/>
            </a:pPr>
            <a:r>
              <a:rPr lang="en-US" sz="1400" b="1" dirty="0">
                <a:latin typeface="Bookman Old Style"/>
                <a:ea typeface="Bookman Old Style"/>
                <a:cs typeface="Bookman Old Style"/>
                <a:sym typeface="Bookman Old Style"/>
              </a:rPr>
              <a:t>RISQUE</a:t>
            </a:r>
            <a:endParaRPr dirty="0"/>
          </a:p>
          <a:p>
            <a:pPr marL="107950" lvl="0" indent="0" algn="just" rtl="0">
              <a:spcBef>
                <a:spcPts val="400"/>
              </a:spcBef>
              <a:spcAft>
                <a:spcPts val="0"/>
              </a:spcAft>
              <a:buSzPts val="952"/>
              <a:buFont typeface="Noto Sans Symbols"/>
              <a:buNone/>
            </a:pPr>
            <a:r>
              <a:rPr lang="en-US" sz="1400" dirty="0">
                <a:latin typeface="Bookman Old Style"/>
                <a:ea typeface="Bookman Old Style"/>
                <a:cs typeface="Bookman Old Style"/>
                <a:sym typeface="Bookman Old Style"/>
              </a:rPr>
              <a:t>Le non-</a:t>
            </a:r>
            <a:r>
              <a:rPr lang="en-US" sz="1400" dirty="0" err="1">
                <a:latin typeface="Bookman Old Style"/>
                <a:ea typeface="Bookman Old Style"/>
                <a:cs typeface="Bookman Old Style"/>
                <a:sym typeface="Bookman Old Style"/>
              </a:rPr>
              <a:t>paiement</a:t>
            </a:r>
            <a:r>
              <a:rPr lang="en-US" sz="1400" dirty="0">
                <a:latin typeface="Bookman Old Style"/>
                <a:ea typeface="Bookman Old Style"/>
                <a:cs typeface="Bookman Old Style"/>
                <a:sym typeface="Bookman Old Style"/>
              </a:rPr>
              <a:t> des contributions </a:t>
            </a:r>
            <a:r>
              <a:rPr lang="en-US" sz="1400" dirty="0" err="1">
                <a:latin typeface="Bookman Old Style"/>
                <a:ea typeface="Bookman Old Style"/>
                <a:cs typeface="Bookman Old Style"/>
                <a:sym typeface="Bookman Old Style"/>
              </a:rPr>
              <a:t>peut</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entraîner</a:t>
            </a:r>
            <a:r>
              <a:rPr lang="en-US" sz="1400" dirty="0">
                <a:latin typeface="Bookman Old Style"/>
                <a:ea typeface="Bookman Old Style"/>
                <a:cs typeface="Bookman Old Style"/>
                <a:sym typeface="Bookman Old Style"/>
              </a:rPr>
              <a:t> la </a:t>
            </a:r>
            <a:r>
              <a:rPr lang="en-US" sz="1400" dirty="0" err="1">
                <a:latin typeface="Bookman Old Style"/>
                <a:ea typeface="Bookman Old Style"/>
                <a:cs typeface="Bookman Old Style"/>
                <a:sym typeface="Bookman Old Style"/>
              </a:rPr>
              <a:t>perte</a:t>
            </a:r>
            <a:r>
              <a:rPr lang="en-US" sz="1400" dirty="0">
                <a:latin typeface="Bookman Old Style"/>
                <a:ea typeface="Bookman Old Style"/>
                <a:cs typeface="Bookman Old Style"/>
                <a:sym typeface="Bookman Old Style"/>
              </a:rPr>
              <a:t> de </a:t>
            </a:r>
            <a:r>
              <a:rPr lang="en-US" sz="1400" dirty="0" err="1">
                <a:latin typeface="Bookman Old Style"/>
                <a:ea typeface="Bookman Old Style"/>
                <a:cs typeface="Bookman Old Style"/>
                <a:sym typeface="Bookman Old Style"/>
              </a:rPr>
              <a:t>revenus</a:t>
            </a:r>
            <a:r>
              <a:rPr lang="en-US" sz="1400" dirty="0">
                <a:latin typeface="Bookman Old Style"/>
                <a:ea typeface="Bookman Old Style"/>
                <a:cs typeface="Bookman Old Style"/>
                <a:sym typeface="Bookman Old Style"/>
              </a:rPr>
              <a:t> indispensables au </a:t>
            </a:r>
            <a:r>
              <a:rPr lang="en-US" sz="1400" dirty="0" err="1">
                <a:latin typeface="Bookman Old Style"/>
                <a:ea typeface="Bookman Old Style"/>
                <a:cs typeface="Bookman Old Style"/>
                <a:sym typeface="Bookman Old Style"/>
              </a:rPr>
              <a:t>financement</a:t>
            </a:r>
            <a:r>
              <a:rPr lang="en-US" sz="1400" dirty="0">
                <a:latin typeface="Bookman Old Style"/>
                <a:ea typeface="Bookman Old Style"/>
                <a:cs typeface="Bookman Old Style"/>
                <a:sym typeface="Bookman Old Style"/>
              </a:rPr>
              <a:t> des </a:t>
            </a:r>
            <a:r>
              <a:rPr lang="en-US" sz="1400" dirty="0" err="1">
                <a:latin typeface="Bookman Old Style"/>
                <a:ea typeface="Bookman Old Style"/>
                <a:cs typeface="Bookman Old Style"/>
                <a:sym typeface="Bookman Old Style"/>
              </a:rPr>
              <a:t>activités</a:t>
            </a:r>
            <a:r>
              <a:rPr lang="en-US" sz="1400" dirty="0">
                <a:latin typeface="Bookman Old Style"/>
                <a:ea typeface="Bookman Old Style"/>
                <a:cs typeface="Bookman Old Style"/>
                <a:sym typeface="Bookman Old Style"/>
              </a:rPr>
              <a:t> de </a:t>
            </a:r>
            <a:r>
              <a:rPr lang="en-US" sz="1400" dirty="0" err="1">
                <a:latin typeface="Bookman Old Style"/>
                <a:ea typeface="Bookman Old Style"/>
                <a:cs typeface="Bookman Old Style"/>
                <a:sym typeface="Bookman Old Style"/>
              </a:rPr>
              <a:t>l'organisation</a:t>
            </a:r>
            <a:r>
              <a:rPr lang="en-US" sz="1400" dirty="0">
                <a:latin typeface="Bookman Old Style"/>
                <a:ea typeface="Bookman Old Style"/>
                <a:cs typeface="Bookman Old Style"/>
                <a:sym typeface="Bookman Old Style"/>
              </a:rPr>
              <a:t>. En </a:t>
            </a:r>
            <a:r>
              <a:rPr lang="en-US" sz="1400" dirty="0" err="1">
                <a:latin typeface="Bookman Old Style"/>
                <a:ea typeface="Bookman Old Style"/>
                <a:cs typeface="Bookman Old Style"/>
                <a:sym typeface="Bookman Old Style"/>
              </a:rPr>
              <a:t>outre</a:t>
            </a:r>
            <a:r>
              <a:rPr lang="en-US" sz="1400" dirty="0">
                <a:latin typeface="Bookman Old Style"/>
                <a:ea typeface="Bookman Old Style"/>
                <a:cs typeface="Bookman Old Style"/>
                <a:sym typeface="Bookman Old Style"/>
              </a:rPr>
              <a:t>, il </a:t>
            </a:r>
            <a:r>
              <a:rPr lang="en-US" sz="1400" dirty="0" err="1">
                <a:latin typeface="Bookman Old Style"/>
                <a:ea typeface="Bookman Old Style"/>
                <a:cs typeface="Bookman Old Style"/>
                <a:sym typeface="Bookman Old Style"/>
              </a:rPr>
              <a:t>peut</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être</a:t>
            </a:r>
            <a:r>
              <a:rPr lang="en-US" sz="1400" dirty="0">
                <a:latin typeface="Bookman Old Style"/>
                <a:ea typeface="Bookman Old Style"/>
                <a:cs typeface="Bookman Old Style"/>
                <a:sym typeface="Bookman Old Style"/>
              </a:rPr>
              <a:t> difficile de </a:t>
            </a:r>
            <a:r>
              <a:rPr lang="en-US" sz="1400" dirty="0" err="1">
                <a:latin typeface="Bookman Old Style"/>
                <a:ea typeface="Bookman Old Style"/>
                <a:cs typeface="Bookman Old Style"/>
                <a:sym typeface="Bookman Old Style"/>
              </a:rPr>
              <a:t>suivre</a:t>
            </a:r>
            <a:r>
              <a:rPr lang="en-US" sz="1400" dirty="0">
                <a:latin typeface="Bookman Old Style"/>
                <a:ea typeface="Bookman Old Style"/>
                <a:cs typeface="Bookman Old Style"/>
                <a:sym typeface="Bookman Old Style"/>
              </a:rPr>
              <a:t> et de </a:t>
            </a:r>
            <a:r>
              <a:rPr lang="en-US" sz="1400" dirty="0" err="1">
                <a:latin typeface="Bookman Old Style"/>
                <a:ea typeface="Bookman Old Style"/>
                <a:cs typeface="Bookman Old Style"/>
                <a:sym typeface="Bookman Old Style"/>
              </a:rPr>
              <a:t>recouvrer</a:t>
            </a:r>
            <a:r>
              <a:rPr lang="en-US" sz="1400" dirty="0">
                <a:latin typeface="Bookman Old Style"/>
                <a:ea typeface="Bookman Old Style"/>
                <a:cs typeface="Bookman Old Style"/>
                <a:sym typeface="Bookman Old Style"/>
              </a:rPr>
              <a:t> les </a:t>
            </a:r>
            <a:r>
              <a:rPr lang="en-US" sz="1400" dirty="0" err="1">
                <a:latin typeface="Bookman Old Style"/>
                <a:ea typeface="Bookman Old Style"/>
                <a:cs typeface="Bookman Old Style"/>
                <a:sym typeface="Bookman Old Style"/>
              </a:rPr>
              <a:t>arriérés</a:t>
            </a:r>
            <a:r>
              <a:rPr lang="en-US" sz="1400" dirty="0">
                <a:latin typeface="Bookman Old Style"/>
                <a:ea typeface="Bookman Old Style"/>
                <a:cs typeface="Bookman Old Style"/>
                <a:sym typeface="Bookman Old Style"/>
              </a:rPr>
              <a:t> de contributions </a:t>
            </a:r>
            <a:r>
              <a:rPr lang="en-US" sz="1400" dirty="0" err="1">
                <a:latin typeface="Bookman Old Style"/>
                <a:ea typeface="Bookman Old Style"/>
                <a:cs typeface="Bookman Old Style"/>
                <a:sym typeface="Bookman Old Style"/>
              </a:rPr>
              <a:t>si</a:t>
            </a:r>
            <a:r>
              <a:rPr lang="en-US" sz="1400" dirty="0">
                <a:latin typeface="Bookman Old Style"/>
                <a:ea typeface="Bookman Old Style"/>
                <a:cs typeface="Bookman Old Style"/>
                <a:sym typeface="Bookman Old Style"/>
              </a:rPr>
              <a:t> des </a:t>
            </a:r>
            <a:r>
              <a:rPr lang="en-US" sz="1400" dirty="0" err="1">
                <a:latin typeface="Bookman Old Style"/>
                <a:ea typeface="Bookman Old Style"/>
                <a:cs typeface="Bookman Old Style"/>
                <a:sym typeface="Bookman Old Style"/>
              </a:rPr>
              <a:t>registres</a:t>
            </a:r>
            <a:r>
              <a:rPr lang="en-US" sz="1400" dirty="0">
                <a:latin typeface="Bookman Old Style"/>
                <a:ea typeface="Bookman Old Style"/>
                <a:cs typeface="Bookman Old Style"/>
                <a:sym typeface="Bookman Old Style"/>
              </a:rPr>
              <a:t> à jour ne </a:t>
            </a:r>
            <a:r>
              <a:rPr lang="en-US" sz="1400" dirty="0" err="1">
                <a:latin typeface="Bookman Old Style"/>
                <a:ea typeface="Bookman Old Style"/>
                <a:cs typeface="Bookman Old Style"/>
                <a:sym typeface="Bookman Old Style"/>
              </a:rPr>
              <a:t>sont</a:t>
            </a:r>
            <a:r>
              <a:rPr lang="en-US" sz="1400" dirty="0">
                <a:latin typeface="Bookman Old Style"/>
                <a:ea typeface="Bookman Old Style"/>
                <a:cs typeface="Bookman Old Style"/>
                <a:sym typeface="Bookman Old Style"/>
              </a:rPr>
              <a:t> pas </a:t>
            </a:r>
            <a:r>
              <a:rPr lang="en-US" sz="1400" dirty="0" err="1">
                <a:latin typeface="Bookman Old Style"/>
                <a:ea typeface="Bookman Old Style"/>
                <a:cs typeface="Bookman Old Style"/>
                <a:sym typeface="Bookman Old Style"/>
              </a:rPr>
              <a:t>tenus</a:t>
            </a:r>
            <a:r>
              <a:rPr lang="en-US" sz="1400" dirty="0">
                <a:latin typeface="Bookman Old Style"/>
                <a:ea typeface="Bookman Old Style"/>
                <a:cs typeface="Bookman Old Style"/>
                <a:sym typeface="Bookman Old Style"/>
              </a:rPr>
              <a:t> et </a:t>
            </a:r>
            <a:r>
              <a:rPr lang="en-US" sz="1400" dirty="0" err="1">
                <a:latin typeface="Bookman Old Style"/>
                <a:ea typeface="Bookman Old Style"/>
                <a:cs typeface="Bookman Old Style"/>
                <a:sym typeface="Bookman Old Style"/>
              </a:rPr>
              <a:t>contrôlés</a:t>
            </a:r>
            <a:r>
              <a:rPr lang="en-US" sz="1400" dirty="0">
                <a:latin typeface="Bookman Old Style"/>
                <a:ea typeface="Bookman Old Style"/>
                <a:cs typeface="Bookman Old Style"/>
                <a:sym typeface="Bookman Old Style"/>
              </a:rPr>
              <a:t>.</a:t>
            </a:r>
            <a:endParaRPr dirty="0"/>
          </a:p>
          <a:p>
            <a:pPr marL="107950" lvl="0" indent="0" algn="just" rtl="0">
              <a:spcBef>
                <a:spcPts val="400"/>
              </a:spcBef>
              <a:spcAft>
                <a:spcPts val="0"/>
              </a:spcAft>
              <a:buSzPts val="952"/>
              <a:buFont typeface="Noto Sans Symbols"/>
              <a:buNone/>
            </a:pPr>
            <a:r>
              <a:rPr lang="en-US" sz="1400" b="1" dirty="0">
                <a:latin typeface="Bookman Old Style"/>
                <a:ea typeface="Bookman Old Style"/>
                <a:cs typeface="Bookman Old Style"/>
                <a:sym typeface="Bookman Old Style"/>
              </a:rPr>
              <a:t>RECOMMANDATION</a:t>
            </a:r>
            <a:endParaRPr dirty="0"/>
          </a:p>
          <a:p>
            <a:pPr marL="107950" lvl="0" indent="0" algn="just" rtl="0">
              <a:spcBef>
                <a:spcPts val="400"/>
              </a:spcBef>
              <a:spcAft>
                <a:spcPts val="0"/>
              </a:spcAft>
              <a:buSzPts val="952"/>
              <a:buFont typeface="Noto Sans Symbols"/>
              <a:buNone/>
            </a:pPr>
            <a:r>
              <a:rPr lang="en-US" sz="1400" dirty="0">
                <a:latin typeface="Bookman Old Style"/>
                <a:ea typeface="Bookman Old Style"/>
                <a:cs typeface="Bookman Old Style"/>
                <a:sym typeface="Bookman Old Style"/>
              </a:rPr>
              <a:t>Le </a:t>
            </a:r>
            <a:r>
              <a:rPr lang="en-US" sz="1400" dirty="0" err="1">
                <a:latin typeface="Bookman Old Style"/>
                <a:ea typeface="Bookman Old Style"/>
                <a:cs typeface="Bookman Old Style"/>
                <a:sym typeface="Bookman Old Style"/>
              </a:rPr>
              <a:t>gestionnaire</a:t>
            </a:r>
            <a:r>
              <a:rPr lang="en-US" sz="1400" dirty="0">
                <a:latin typeface="Bookman Old Style"/>
                <a:ea typeface="Bookman Old Style"/>
                <a:cs typeface="Bookman Old Style"/>
                <a:sym typeface="Bookman Old Style"/>
              </a:rPr>
              <a:t> du fonds doit </a:t>
            </a:r>
            <a:r>
              <a:rPr lang="en-US" sz="1400" dirty="0" err="1">
                <a:latin typeface="Bookman Old Style"/>
                <a:ea typeface="Bookman Old Style"/>
                <a:cs typeface="Bookman Old Style"/>
                <a:sym typeface="Bookman Old Style"/>
              </a:rPr>
              <a:t>régulièrement</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mettre</a:t>
            </a:r>
            <a:r>
              <a:rPr lang="en-US" sz="1400" dirty="0">
                <a:latin typeface="Bookman Old Style"/>
                <a:ea typeface="Bookman Old Style"/>
                <a:cs typeface="Bookman Old Style"/>
                <a:sym typeface="Bookman Old Style"/>
              </a:rPr>
              <a:t> à jour et </a:t>
            </a:r>
            <a:r>
              <a:rPr lang="en-US" sz="1400" dirty="0" err="1">
                <a:latin typeface="Bookman Old Style"/>
                <a:ea typeface="Bookman Old Style"/>
                <a:cs typeface="Bookman Old Style"/>
                <a:sym typeface="Bookman Old Style"/>
              </a:rPr>
              <a:t>rapprocher</a:t>
            </a:r>
            <a:r>
              <a:rPr lang="en-US" sz="1400" dirty="0">
                <a:latin typeface="Bookman Old Style"/>
                <a:ea typeface="Bookman Old Style"/>
                <a:cs typeface="Bookman Old Style"/>
                <a:sym typeface="Bookman Old Style"/>
              </a:rPr>
              <a:t> les contributions des pays </a:t>
            </a:r>
            <a:r>
              <a:rPr lang="en-US" sz="1400" dirty="0" err="1">
                <a:latin typeface="Bookman Old Style"/>
                <a:ea typeface="Bookman Old Style"/>
                <a:cs typeface="Bookman Old Style"/>
                <a:sym typeface="Bookman Old Style"/>
              </a:rPr>
              <a:t>membres</a:t>
            </a:r>
            <a:r>
              <a:rPr lang="en-US" sz="1400" dirty="0">
                <a:latin typeface="Bookman Old Style"/>
                <a:ea typeface="Bookman Old Style"/>
                <a:cs typeface="Bookman Old Style"/>
                <a:sym typeface="Bookman Old Style"/>
              </a:rPr>
              <a:t> des factures </a:t>
            </a:r>
            <a:r>
              <a:rPr lang="en-US" sz="1400" dirty="0" err="1">
                <a:latin typeface="Bookman Old Style"/>
                <a:ea typeface="Bookman Old Style"/>
                <a:cs typeface="Bookman Old Style"/>
                <a:sym typeface="Bookman Old Style"/>
              </a:rPr>
              <a:t>annuelles</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envoyées</a:t>
            </a:r>
            <a:r>
              <a:rPr lang="en-US" sz="1400" dirty="0">
                <a:latin typeface="Bookman Old Style"/>
                <a:ea typeface="Bookman Old Style"/>
                <a:cs typeface="Bookman Old Style"/>
                <a:sym typeface="Bookman Old Style"/>
              </a:rPr>
              <a:t>. </a:t>
            </a:r>
            <a:endParaRPr dirty="0"/>
          </a:p>
          <a:p>
            <a:pPr marL="107950" lvl="0" indent="0" algn="just" rtl="0">
              <a:spcBef>
                <a:spcPts val="400"/>
              </a:spcBef>
              <a:spcAft>
                <a:spcPts val="0"/>
              </a:spcAft>
              <a:buSzPts val="952"/>
              <a:buFont typeface="Noto Sans Symbols"/>
              <a:buNone/>
            </a:pPr>
            <a:r>
              <a:rPr lang="en-US" sz="1400" dirty="0">
                <a:latin typeface="Bookman Old Style"/>
                <a:ea typeface="Bookman Old Style"/>
                <a:cs typeface="Bookman Old Style"/>
                <a:sym typeface="Bookman Old Style"/>
              </a:rPr>
              <a:t>La </a:t>
            </a:r>
            <a:r>
              <a:rPr lang="en-US" sz="1400" dirty="0" err="1">
                <a:latin typeface="Bookman Old Style"/>
                <a:ea typeface="Bookman Old Style"/>
                <a:cs typeface="Bookman Old Style"/>
                <a:sym typeface="Bookman Old Style"/>
              </a:rPr>
              <a:t>liste</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actualisée</a:t>
            </a:r>
            <a:r>
              <a:rPr lang="en-US" sz="1400" dirty="0">
                <a:latin typeface="Bookman Old Style"/>
                <a:ea typeface="Bookman Old Style"/>
                <a:cs typeface="Bookman Old Style"/>
                <a:sym typeface="Bookman Old Style"/>
              </a:rPr>
              <a:t> des </a:t>
            </a:r>
            <a:r>
              <a:rPr lang="en-US" sz="1400" dirty="0" err="1">
                <a:latin typeface="Bookman Old Style"/>
                <a:ea typeface="Bookman Old Style"/>
                <a:cs typeface="Bookman Old Style"/>
                <a:sym typeface="Bookman Old Style"/>
              </a:rPr>
              <a:t>arriérés</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devrait</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être</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utilisée</a:t>
            </a:r>
            <a:r>
              <a:rPr lang="en-US" sz="1400" dirty="0">
                <a:latin typeface="Bookman Old Style"/>
                <a:ea typeface="Bookman Old Style"/>
                <a:cs typeface="Bookman Old Style"/>
                <a:sym typeface="Bookman Old Style"/>
              </a:rPr>
              <a:t> par le vice-</a:t>
            </a:r>
            <a:r>
              <a:rPr lang="en-US" sz="1400" dirty="0" err="1">
                <a:latin typeface="Bookman Old Style"/>
                <a:ea typeface="Bookman Old Style"/>
                <a:cs typeface="Bookman Old Style"/>
                <a:sym typeface="Bookman Old Style"/>
              </a:rPr>
              <a:t>président</a:t>
            </a:r>
            <a:r>
              <a:rPr lang="en-US" sz="1400" dirty="0">
                <a:latin typeface="Bookman Old Style"/>
                <a:ea typeface="Bookman Old Style"/>
                <a:cs typeface="Bookman Old Style"/>
                <a:sym typeface="Bookman Old Style"/>
              </a:rPr>
              <a:t> pour </a:t>
            </a:r>
            <a:r>
              <a:rPr lang="en-US" sz="1400" dirty="0" err="1">
                <a:latin typeface="Bookman Old Style"/>
                <a:ea typeface="Bookman Old Style"/>
                <a:cs typeface="Bookman Old Style"/>
                <a:sym typeface="Bookman Old Style"/>
              </a:rPr>
              <a:t>relancer</a:t>
            </a:r>
            <a:r>
              <a:rPr lang="en-US" sz="1400" dirty="0">
                <a:latin typeface="Bookman Old Style"/>
                <a:ea typeface="Bookman Old Style"/>
                <a:cs typeface="Bookman Old Style"/>
                <a:sym typeface="Bookman Old Style"/>
              </a:rPr>
              <a:t> les pays </a:t>
            </a:r>
            <a:r>
              <a:rPr lang="en-US" sz="1400" dirty="0" err="1">
                <a:latin typeface="Bookman Old Style"/>
                <a:ea typeface="Bookman Old Style"/>
                <a:cs typeface="Bookman Old Style"/>
                <a:sym typeface="Bookman Old Style"/>
              </a:rPr>
              <a:t>membres</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afin</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qu'ils</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s'acquittent</a:t>
            </a:r>
            <a:r>
              <a:rPr lang="en-US" sz="1400" dirty="0">
                <a:latin typeface="Bookman Old Style"/>
                <a:ea typeface="Bookman Old Style"/>
                <a:cs typeface="Bookman Old Style"/>
                <a:sym typeface="Bookman Old Style"/>
              </a:rPr>
              <a:t> de </a:t>
            </a:r>
            <a:r>
              <a:rPr lang="en-US" sz="1400" dirty="0" err="1">
                <a:latin typeface="Bookman Old Style"/>
                <a:ea typeface="Bookman Old Style"/>
                <a:cs typeface="Bookman Old Style"/>
                <a:sym typeface="Bookman Old Style"/>
              </a:rPr>
              <a:t>leurs</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arriérés</a:t>
            </a:r>
            <a:r>
              <a:rPr lang="en-US" sz="1400" dirty="0">
                <a:latin typeface="Bookman Old Style"/>
                <a:ea typeface="Bookman Old Style"/>
                <a:cs typeface="Bookman Old Style"/>
                <a:sym typeface="Bookman Old Style"/>
              </a:rPr>
              <a:t>.</a:t>
            </a:r>
            <a:endParaRPr dirty="0"/>
          </a:p>
          <a:p>
            <a:pPr marL="107950" lvl="0" indent="0" algn="just" rtl="0">
              <a:spcBef>
                <a:spcPts val="400"/>
              </a:spcBef>
              <a:spcAft>
                <a:spcPts val="0"/>
              </a:spcAft>
              <a:buSzPts val="952"/>
              <a:buFont typeface="Noto Sans Symbols"/>
              <a:buNone/>
            </a:pPr>
            <a:r>
              <a:rPr lang="en-US" sz="1400" b="1" i="1" dirty="0" err="1">
                <a:latin typeface="Bookman Old Style"/>
                <a:ea typeface="Bookman Old Style"/>
                <a:cs typeface="Bookman Old Style"/>
                <a:sym typeface="Bookman Old Style"/>
              </a:rPr>
              <a:t>Responsable</a:t>
            </a:r>
            <a:r>
              <a:rPr lang="en-US" sz="1400" b="1" i="1" dirty="0">
                <a:latin typeface="Bookman Old Style"/>
                <a:ea typeface="Bookman Old Style"/>
                <a:cs typeface="Bookman Old Style"/>
                <a:sym typeface="Bookman Old Style"/>
              </a:rPr>
              <a:t> : </a:t>
            </a:r>
            <a:endParaRPr dirty="0"/>
          </a:p>
          <a:p>
            <a:pPr marL="107950" lvl="0" indent="0" algn="just" rtl="0">
              <a:spcBef>
                <a:spcPts val="400"/>
              </a:spcBef>
              <a:spcAft>
                <a:spcPts val="0"/>
              </a:spcAft>
              <a:buSzPts val="952"/>
              <a:buFont typeface="Noto Sans Symbols"/>
              <a:buNone/>
            </a:pPr>
            <a:r>
              <a:rPr lang="en-US" sz="1400" b="1" i="1" dirty="0">
                <a:latin typeface="Bookman Old Style"/>
                <a:ea typeface="Bookman Old Style"/>
                <a:cs typeface="Bookman Old Style"/>
                <a:sym typeface="Bookman Old Style"/>
              </a:rPr>
              <a:t>Le </a:t>
            </a:r>
            <a:r>
              <a:rPr lang="en-US" sz="1400" b="1" i="1" dirty="0" err="1">
                <a:latin typeface="Bookman Old Style"/>
                <a:ea typeface="Bookman Old Style"/>
                <a:cs typeface="Bookman Old Style"/>
                <a:sym typeface="Bookman Old Style"/>
              </a:rPr>
              <a:t>gestionnaire</a:t>
            </a:r>
            <a:r>
              <a:rPr lang="en-US" sz="1400" b="1" i="1" dirty="0">
                <a:latin typeface="Bookman Old Style"/>
                <a:ea typeface="Bookman Old Style"/>
                <a:cs typeface="Bookman Old Style"/>
                <a:sym typeface="Bookman Old Style"/>
              </a:rPr>
              <a:t> de la recherche</a:t>
            </a:r>
            <a:endParaRPr dirty="0"/>
          </a:p>
          <a:p>
            <a:pPr marL="107950" lvl="0" indent="0" algn="just" rtl="0">
              <a:spcBef>
                <a:spcPts val="400"/>
              </a:spcBef>
              <a:spcAft>
                <a:spcPts val="0"/>
              </a:spcAft>
              <a:buSzPts val="952"/>
              <a:buFont typeface="Noto Sans Symbols"/>
              <a:buNone/>
            </a:pPr>
            <a:r>
              <a:rPr lang="en-US" sz="1400" b="1" i="1" dirty="0">
                <a:latin typeface="Bookman Old Style"/>
                <a:ea typeface="Bookman Old Style"/>
                <a:cs typeface="Bookman Old Style"/>
                <a:sym typeface="Bookman Old Style"/>
              </a:rPr>
              <a:t>La vice-</a:t>
            </a:r>
            <a:r>
              <a:rPr lang="en-US" sz="1400" b="1" i="1" dirty="0" err="1">
                <a:latin typeface="Bookman Old Style"/>
                <a:ea typeface="Bookman Old Style"/>
                <a:cs typeface="Bookman Old Style"/>
                <a:sym typeface="Bookman Old Style"/>
              </a:rPr>
              <a:t>présidente</a:t>
            </a:r>
            <a:endParaRPr dirty="0"/>
          </a:p>
          <a:p>
            <a:pPr marL="107950" lvl="0" indent="0" algn="just" rtl="0">
              <a:spcBef>
                <a:spcPts val="400"/>
              </a:spcBef>
              <a:spcAft>
                <a:spcPts val="0"/>
              </a:spcAft>
              <a:buSzPts val="952"/>
              <a:buFont typeface="Noto Sans Symbols"/>
              <a:buNone/>
            </a:pPr>
            <a:endParaRPr sz="1400" dirty="0">
              <a:latin typeface="Bookman Old Style"/>
              <a:ea typeface="Bookman Old Style"/>
              <a:cs typeface="Bookman Old Style"/>
              <a:sym typeface="Bookman Old Style"/>
            </a:endParaRPr>
          </a:p>
          <a:p>
            <a:pPr marL="107950" lvl="0" indent="0" algn="just" rtl="0">
              <a:spcBef>
                <a:spcPts val="400"/>
              </a:spcBef>
              <a:spcAft>
                <a:spcPts val="0"/>
              </a:spcAft>
              <a:buSzPts val="952"/>
              <a:buFont typeface="Noto Sans Symbols"/>
              <a:buNone/>
            </a:pPr>
            <a:endParaRPr sz="1400" dirty="0">
              <a:latin typeface="Bookman Old Style"/>
              <a:ea typeface="Bookman Old Style"/>
              <a:cs typeface="Bookman Old Style"/>
              <a:sym typeface="Bookman Old Style"/>
            </a:endParaRPr>
          </a:p>
          <a:p>
            <a:pPr marL="107950" lvl="0" indent="0" algn="just" rtl="0">
              <a:spcBef>
                <a:spcPts val="400"/>
              </a:spcBef>
              <a:spcAft>
                <a:spcPts val="0"/>
              </a:spcAft>
              <a:buSzPts val="1088"/>
              <a:buFont typeface="Noto Sans Symbols"/>
              <a:buNone/>
            </a:pPr>
            <a:endParaRPr sz="1600" b="1" i="1" dirty="0">
              <a:latin typeface="Bookman Old Style"/>
              <a:ea typeface="Bookman Old Style"/>
              <a:cs typeface="Bookman Old Style"/>
              <a:sym typeface="Bookman Old Style"/>
            </a:endParaRPr>
          </a:p>
        </p:txBody>
      </p:sp>
      <p:pic>
        <p:nvPicPr>
          <p:cNvPr id="444" name="Google Shape;444;p40"/>
          <p:cNvPicPr preferRelativeResize="0"/>
          <p:nvPr/>
        </p:nvPicPr>
        <p:blipFill rotWithShape="1">
          <a:blip r:embed="rId3">
            <a:alphaModFix/>
          </a:blip>
          <a:srcRect/>
          <a:stretch/>
        </p:blipFill>
        <p:spPr>
          <a:xfrm>
            <a:off x="611188" y="404813"/>
            <a:ext cx="1728787" cy="863600"/>
          </a:xfrm>
          <a:prstGeom prst="rect">
            <a:avLst/>
          </a:prstGeom>
          <a:noFill/>
          <a:ln>
            <a:noFill/>
          </a:ln>
        </p:spPr>
      </p:pic>
      <p:sp>
        <p:nvSpPr>
          <p:cNvPr id="445" name="Google Shape;445;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200" dirty="0"/>
              <a:t>2022 Rapport du </a:t>
            </a:r>
            <a:r>
              <a:rPr lang="en-US" sz="1200" dirty="0" err="1"/>
              <a:t>Comité</a:t>
            </a:r>
            <a:r>
              <a:rPr lang="en-US" sz="1200" dirty="0"/>
              <a:t> </a:t>
            </a:r>
            <a:r>
              <a:rPr lang="en-US" sz="1200" dirty="0" err="1"/>
              <a:t>d'audit</a:t>
            </a:r>
            <a:r>
              <a:rPr lang="en-US" sz="1200" dirty="0"/>
              <a:t> de </a:t>
            </a:r>
            <a:r>
              <a:rPr lang="en-US" sz="1200" dirty="0" err="1"/>
              <a:t>l'OMD</a:t>
            </a:r>
            <a:r>
              <a:rPr lang="en-US" sz="1200" dirty="0"/>
              <a:t>-AOC</a:t>
            </a:r>
            <a:endParaRPr dirty="0"/>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41"/>
          <p:cNvSpPr txBox="1">
            <a:spLocks noGrp="1"/>
          </p:cNvSpPr>
          <p:nvPr>
            <p:ph type="body" idx="1"/>
          </p:nvPr>
        </p:nvSpPr>
        <p:spPr>
          <a:xfrm>
            <a:off x="457200" y="1481138"/>
            <a:ext cx="8229600" cy="4525962"/>
          </a:xfrm>
          <a:prstGeom prst="rect">
            <a:avLst/>
          </a:prstGeom>
          <a:noFill/>
          <a:ln>
            <a:noFill/>
          </a:ln>
        </p:spPr>
        <p:txBody>
          <a:bodyPr spcFirstLastPara="1" wrap="square" lIns="91425" tIns="45700" rIns="91425" bIns="45700" anchor="t" anchorCtr="0">
            <a:noAutofit/>
          </a:bodyPr>
          <a:lstStyle/>
          <a:p>
            <a:pPr marL="107950" lvl="0" indent="0" algn="just" rtl="0">
              <a:spcBef>
                <a:spcPts val="0"/>
              </a:spcBef>
              <a:spcAft>
                <a:spcPts val="0"/>
              </a:spcAft>
              <a:buSzPts val="1088"/>
              <a:buFont typeface="Noto Sans Symbols"/>
              <a:buNone/>
            </a:pPr>
            <a:r>
              <a:rPr lang="en-US" sz="1400" b="1" i="1" dirty="0">
                <a:latin typeface="Bookman Old Style"/>
                <a:ea typeface="Bookman Old Style"/>
                <a:cs typeface="Bookman Old Style"/>
                <a:sym typeface="Bookman Old Style"/>
              </a:rPr>
              <a:t>DÉPENSES</a:t>
            </a:r>
            <a:endParaRPr sz="2400" dirty="0"/>
          </a:p>
          <a:p>
            <a:pPr marL="107950" lvl="0" indent="0" algn="just" rtl="0">
              <a:spcBef>
                <a:spcPts val="400"/>
              </a:spcBef>
              <a:spcAft>
                <a:spcPts val="0"/>
              </a:spcAft>
              <a:buSzPts val="1088"/>
              <a:buFont typeface="Noto Sans Symbols"/>
              <a:buNone/>
            </a:pPr>
            <a:r>
              <a:rPr lang="en-US" sz="1400" b="1" dirty="0">
                <a:latin typeface="Bookman Old Style"/>
                <a:ea typeface="Bookman Old Style"/>
                <a:cs typeface="Bookman Old Style"/>
                <a:sym typeface="Bookman Old Style"/>
              </a:rPr>
              <a:t>TROUVER</a:t>
            </a:r>
            <a:endParaRPr sz="2400" dirty="0"/>
          </a:p>
          <a:p>
            <a:pPr marL="107950" lvl="0" indent="0" algn="just" rtl="0">
              <a:spcBef>
                <a:spcPts val="400"/>
              </a:spcBef>
              <a:spcAft>
                <a:spcPts val="0"/>
              </a:spcAft>
              <a:buSzPts val="1088"/>
              <a:buFont typeface="Noto Sans Symbols"/>
              <a:buNone/>
            </a:pPr>
            <a:r>
              <a:rPr lang="en-US" sz="1400" b="1" i="1" dirty="0" err="1">
                <a:latin typeface="Bookman Old Style"/>
                <a:ea typeface="Bookman Old Style"/>
                <a:cs typeface="Bookman Old Style"/>
                <a:sym typeface="Bookman Old Style"/>
              </a:rPr>
              <a:t>Dépenses</a:t>
            </a:r>
            <a:r>
              <a:rPr lang="en-US" sz="1400" b="1" i="1" dirty="0">
                <a:latin typeface="Bookman Old Style"/>
                <a:ea typeface="Bookman Old Style"/>
                <a:cs typeface="Bookman Old Style"/>
                <a:sym typeface="Bookman Old Style"/>
              </a:rPr>
              <a:t> non </a:t>
            </a:r>
            <a:r>
              <a:rPr lang="en-US" sz="1400" b="1" i="1" dirty="0" err="1">
                <a:latin typeface="Bookman Old Style"/>
                <a:ea typeface="Bookman Old Style"/>
                <a:cs typeface="Bookman Old Style"/>
                <a:sym typeface="Bookman Old Style"/>
              </a:rPr>
              <a:t>budgétisées</a:t>
            </a:r>
            <a:endParaRPr sz="2400" dirty="0"/>
          </a:p>
          <a:p>
            <a:pPr marL="107950" lvl="0" indent="0" algn="just">
              <a:buSzPts val="1088"/>
              <a:buNone/>
            </a:pPr>
            <a:r>
              <a:rPr lang="en-US" sz="1400" dirty="0">
                <a:latin typeface="Bookman Old Style"/>
                <a:ea typeface="Bookman Old Style"/>
                <a:cs typeface="Bookman Old Style"/>
                <a:sym typeface="Bookman Old Style"/>
              </a:rPr>
              <a:t>Au </a:t>
            </a:r>
            <a:r>
              <a:rPr lang="en-US" sz="1400" dirty="0" err="1">
                <a:latin typeface="Bookman Old Style"/>
                <a:ea typeface="Bookman Old Style"/>
                <a:cs typeface="Bookman Old Style"/>
                <a:sym typeface="Bookman Old Style"/>
              </a:rPr>
              <a:t>cours</a:t>
            </a:r>
            <a:r>
              <a:rPr lang="en-US" sz="1400" dirty="0">
                <a:latin typeface="Bookman Old Style"/>
                <a:ea typeface="Bookman Old Style"/>
                <a:cs typeface="Bookman Old Style"/>
                <a:sym typeface="Bookman Old Style"/>
              </a:rPr>
              <a:t> de </a:t>
            </a:r>
            <a:r>
              <a:rPr lang="en-US" sz="1400" dirty="0" err="1">
                <a:latin typeface="Bookman Old Style"/>
                <a:ea typeface="Bookman Old Style"/>
                <a:cs typeface="Bookman Old Style"/>
                <a:sym typeface="Bookman Old Style"/>
              </a:rPr>
              <a:t>notre</a:t>
            </a:r>
            <a:r>
              <a:rPr lang="en-US" sz="1400" dirty="0">
                <a:latin typeface="Bookman Old Style"/>
                <a:ea typeface="Bookman Old Style"/>
                <a:cs typeface="Bookman Old Style"/>
                <a:sym typeface="Bookman Old Style"/>
              </a:rPr>
              <a:t> examen de </a:t>
            </a:r>
            <a:r>
              <a:rPr lang="en-US" sz="1400" dirty="0" err="1">
                <a:latin typeface="Bookman Old Style"/>
                <a:ea typeface="Bookman Old Style"/>
                <a:cs typeface="Bookman Old Style"/>
                <a:sym typeface="Bookman Old Style"/>
              </a:rPr>
              <a:t>l'analyse</a:t>
            </a:r>
            <a:r>
              <a:rPr lang="en-US" sz="1400" dirty="0">
                <a:latin typeface="Bookman Old Style"/>
                <a:ea typeface="Bookman Old Style"/>
                <a:cs typeface="Bookman Old Style"/>
                <a:sym typeface="Bookman Old Style"/>
              </a:rPr>
              <a:t> des </a:t>
            </a:r>
            <a:r>
              <a:rPr lang="en-US" sz="1400" dirty="0" err="1">
                <a:latin typeface="Bookman Old Style"/>
                <a:ea typeface="Bookman Old Style"/>
                <a:cs typeface="Bookman Old Style"/>
                <a:sym typeface="Bookman Old Style"/>
              </a:rPr>
              <a:t>dépenses</a:t>
            </a:r>
            <a:r>
              <a:rPr lang="en-US" sz="1400" dirty="0">
                <a:latin typeface="Bookman Old Style"/>
                <a:ea typeface="Bookman Old Style"/>
                <a:cs typeface="Bookman Old Style"/>
                <a:sym typeface="Bookman Old Style"/>
              </a:rPr>
              <a:t>, nous </a:t>
            </a:r>
            <a:r>
              <a:rPr lang="en-US" sz="1400" dirty="0" err="1">
                <a:latin typeface="Bookman Old Style"/>
                <a:ea typeface="Bookman Old Style"/>
                <a:cs typeface="Bookman Old Style"/>
                <a:sym typeface="Bookman Old Style"/>
              </a:rPr>
              <a:t>avons</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noté</a:t>
            </a:r>
            <a:r>
              <a:rPr lang="en-US" sz="1400" dirty="0">
                <a:latin typeface="Bookman Old Style"/>
                <a:ea typeface="Bookman Old Style"/>
                <a:cs typeface="Bookman Old Style"/>
                <a:sym typeface="Bookman Old Style"/>
              </a:rPr>
              <a:t> des </a:t>
            </a:r>
            <a:r>
              <a:rPr lang="en-US" sz="1400" dirty="0" err="1">
                <a:latin typeface="Bookman Old Style"/>
                <a:ea typeface="Bookman Old Style"/>
                <a:cs typeface="Bookman Old Style"/>
                <a:sym typeface="Bookman Old Style"/>
              </a:rPr>
              <a:t>cas</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où</a:t>
            </a:r>
            <a:r>
              <a:rPr lang="en-US" sz="1400" dirty="0">
                <a:latin typeface="Bookman Old Style"/>
                <a:ea typeface="Bookman Old Style"/>
                <a:cs typeface="Bookman Old Style"/>
                <a:sym typeface="Bookman Old Style"/>
              </a:rPr>
              <a:t> des </a:t>
            </a:r>
            <a:r>
              <a:rPr lang="en-US" sz="1400" dirty="0" err="1">
                <a:latin typeface="Bookman Old Style"/>
                <a:ea typeface="Bookman Old Style"/>
                <a:cs typeface="Bookman Old Style"/>
                <a:sym typeface="Bookman Old Style"/>
              </a:rPr>
              <a:t>demandes</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ont</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été</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faites</a:t>
            </a:r>
            <a:r>
              <a:rPr lang="en-US" sz="1400" dirty="0">
                <a:latin typeface="Bookman Old Style"/>
                <a:ea typeface="Bookman Old Style"/>
                <a:cs typeface="Bookman Old Style"/>
                <a:sym typeface="Bookman Old Style"/>
              </a:rPr>
              <a:t> et des fonds </a:t>
            </a:r>
            <a:r>
              <a:rPr lang="en-US" sz="1400" dirty="0" err="1">
                <a:latin typeface="Bookman Old Style"/>
                <a:ea typeface="Bookman Old Style"/>
                <a:cs typeface="Bookman Old Style"/>
                <a:sym typeface="Bookman Old Style"/>
              </a:rPr>
              <a:t>autorisés</a:t>
            </a:r>
            <a:r>
              <a:rPr lang="en-US" sz="1400" dirty="0">
                <a:latin typeface="Bookman Old Style"/>
                <a:ea typeface="Bookman Old Style"/>
                <a:cs typeface="Bookman Old Style"/>
                <a:sym typeface="Bookman Old Style"/>
              </a:rPr>
              <a:t> pour des </a:t>
            </a:r>
            <a:r>
              <a:rPr lang="en-US" sz="1400" dirty="0" err="1">
                <a:latin typeface="Bookman Old Style"/>
                <a:ea typeface="Bookman Old Style"/>
                <a:cs typeface="Bookman Old Style"/>
                <a:sym typeface="Bookman Old Style"/>
              </a:rPr>
              <a:t>dépenses</a:t>
            </a:r>
            <a:r>
              <a:rPr lang="en-US" sz="1400" dirty="0">
                <a:latin typeface="Bookman Old Style"/>
                <a:ea typeface="Bookman Old Style"/>
                <a:cs typeface="Bookman Old Style"/>
                <a:sym typeface="Bookman Old Style"/>
              </a:rPr>
              <a:t> non </a:t>
            </a:r>
            <a:r>
              <a:rPr lang="en-US" sz="1400" dirty="0" err="1">
                <a:latin typeface="Bookman Old Style"/>
                <a:ea typeface="Bookman Old Style"/>
                <a:cs typeface="Bookman Old Style"/>
                <a:sym typeface="Bookman Old Style"/>
              </a:rPr>
              <a:t>budgétisées</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comme</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c'est</a:t>
            </a:r>
            <a:r>
              <a:rPr lang="en-US" sz="1400" dirty="0">
                <a:latin typeface="Bookman Old Style"/>
                <a:ea typeface="Bookman Old Style"/>
                <a:cs typeface="Bookman Old Style"/>
                <a:sym typeface="Bookman Old Style"/>
              </a:rPr>
              <a:t> le </a:t>
            </a:r>
            <a:r>
              <a:rPr lang="en-US" sz="1400" dirty="0" err="1">
                <a:latin typeface="Bookman Old Style"/>
                <a:ea typeface="Bookman Old Style"/>
                <a:cs typeface="Bookman Old Style"/>
                <a:sym typeface="Bookman Old Style"/>
              </a:rPr>
              <a:t>cas</a:t>
            </a:r>
            <a:r>
              <a:rPr lang="en-US" sz="1400" dirty="0">
                <a:latin typeface="Bookman Old Style"/>
                <a:ea typeface="Bookman Old Style"/>
                <a:cs typeface="Bookman Old Style"/>
                <a:sym typeface="Bookman Old Style"/>
              </a:rPr>
              <a:t> pour le BRRC. </a:t>
            </a:r>
            <a:r>
              <a:rPr lang="en-US" sz="1400" dirty="0" err="1">
                <a:latin typeface="Bookman Old Style"/>
                <a:ea typeface="Bookman Old Style"/>
                <a:cs typeface="Bookman Old Style"/>
                <a:sym typeface="Bookman Old Style"/>
              </a:rPr>
              <a:t>Conformément</a:t>
            </a:r>
            <a:r>
              <a:rPr lang="en-US" sz="1400" dirty="0">
                <a:latin typeface="Bookman Old Style"/>
                <a:ea typeface="Bookman Old Style"/>
                <a:cs typeface="Bookman Old Style"/>
                <a:sym typeface="Bookman Old Style"/>
              </a:rPr>
              <a:t> au budget, </a:t>
            </a:r>
            <a:r>
              <a:rPr lang="en-US" sz="1400" dirty="0" err="1">
                <a:latin typeface="Bookman Old Style"/>
                <a:ea typeface="Bookman Old Style"/>
                <a:cs typeface="Bookman Old Style"/>
                <a:sym typeface="Bookman Old Style"/>
              </a:rPr>
              <a:t>une</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personne</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était</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censée</a:t>
            </a:r>
            <a:r>
              <a:rPr lang="en-US" sz="1400" dirty="0">
                <a:latin typeface="Bookman Old Style"/>
                <a:ea typeface="Bookman Old Style"/>
                <a:cs typeface="Bookman Old Style"/>
                <a:sym typeface="Bookman Old Style"/>
              </a:rPr>
              <a:t> assister à la 13</a:t>
            </a:r>
            <a:r>
              <a:rPr lang="en-US" sz="1400" baseline="30000" dirty="0">
                <a:latin typeface="Bookman Old Style"/>
                <a:ea typeface="Bookman Old Style"/>
                <a:cs typeface="Bookman Old Style"/>
                <a:sym typeface="Bookman Old Style"/>
              </a:rPr>
              <a:t>e </a:t>
            </a:r>
            <a:r>
              <a:rPr lang="en-US" sz="1400" dirty="0" err="1">
                <a:latin typeface="Bookman Old Style"/>
                <a:ea typeface="Bookman Old Style"/>
                <a:cs typeface="Bookman Old Style"/>
                <a:sym typeface="Bookman Old Style"/>
              </a:rPr>
              <a:t>réunion</a:t>
            </a:r>
            <a:r>
              <a:rPr lang="en-US" sz="1400" dirty="0">
                <a:latin typeface="Bookman Old Style"/>
                <a:ea typeface="Bookman Old Style"/>
                <a:cs typeface="Bookman Old Style"/>
                <a:sym typeface="Bookman Old Style"/>
              </a:rPr>
              <a:t> du point de contact pour le </a:t>
            </a:r>
            <a:r>
              <a:rPr lang="en-US" sz="1400" dirty="0" err="1">
                <a:latin typeface="Bookman Old Style"/>
                <a:ea typeface="Bookman Old Style"/>
                <a:cs typeface="Bookman Old Style"/>
                <a:sym typeface="Bookman Old Style"/>
              </a:rPr>
              <a:t>renforcement</a:t>
            </a:r>
            <a:r>
              <a:rPr lang="en-US" sz="1400" dirty="0">
                <a:latin typeface="Bookman Old Style"/>
                <a:ea typeface="Bookman Old Style"/>
                <a:cs typeface="Bookman Old Style"/>
                <a:sym typeface="Bookman Old Style"/>
              </a:rPr>
              <a:t> des </a:t>
            </a:r>
            <a:r>
              <a:rPr lang="en-US" sz="1400" dirty="0" err="1">
                <a:latin typeface="Bookman Old Style"/>
                <a:ea typeface="Bookman Old Style"/>
                <a:cs typeface="Bookman Old Style"/>
                <a:sym typeface="Bookman Old Style"/>
              </a:rPr>
              <a:t>capacités</a:t>
            </a:r>
            <a:r>
              <a:rPr lang="en-US" sz="1400" dirty="0">
                <a:latin typeface="Bookman Old Style"/>
                <a:ea typeface="Bookman Old Style"/>
                <a:cs typeface="Bookman Old Style"/>
                <a:sym typeface="Bookman Old Style"/>
              </a:rPr>
              <a:t> à Yaoundé, au Cameroun, avec un budget de 3 000 euros, </a:t>
            </a:r>
            <a:r>
              <a:rPr lang="en-US" sz="1400" dirty="0" err="1">
                <a:latin typeface="Bookman Old Style"/>
                <a:ea typeface="Bookman Old Style"/>
                <a:cs typeface="Bookman Old Style"/>
                <a:sym typeface="Bookman Old Style"/>
              </a:rPr>
              <a:t>mais</a:t>
            </a:r>
            <a:r>
              <a:rPr lang="en-US" sz="1400" dirty="0">
                <a:latin typeface="Bookman Old Style"/>
                <a:ea typeface="Bookman Old Style"/>
                <a:cs typeface="Bookman Old Style"/>
                <a:sym typeface="Bookman Old Style"/>
              </a:rPr>
              <a:t> deux </a:t>
            </a:r>
            <a:r>
              <a:rPr lang="en-US" sz="1400" dirty="0" err="1">
                <a:latin typeface="Bookman Old Style"/>
                <a:ea typeface="Bookman Old Style"/>
                <a:cs typeface="Bookman Old Style"/>
                <a:sym typeface="Bookman Old Style"/>
              </a:rPr>
              <a:t>personnes</a:t>
            </a:r>
            <a:r>
              <a:rPr lang="en-US" sz="1400" dirty="0">
                <a:latin typeface="Bookman Old Style"/>
                <a:ea typeface="Bookman Old Style"/>
                <a:cs typeface="Bookman Old Style"/>
                <a:sym typeface="Bookman Old Style"/>
              </a:rPr>
              <a:t> y </a:t>
            </a:r>
            <a:r>
              <a:rPr lang="en-US" sz="1400" dirty="0" err="1">
                <a:latin typeface="Bookman Old Style"/>
                <a:ea typeface="Bookman Old Style"/>
                <a:cs typeface="Bookman Old Style"/>
                <a:sym typeface="Bookman Old Style"/>
              </a:rPr>
              <a:t>ont</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assisté</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ce</a:t>
            </a:r>
            <a:r>
              <a:rPr lang="en-US" sz="1400" dirty="0">
                <a:latin typeface="Bookman Old Style"/>
                <a:ea typeface="Bookman Old Style"/>
                <a:cs typeface="Bookman Old Style"/>
                <a:sym typeface="Bookman Old Style"/>
              </a:rPr>
              <a:t> qui a </a:t>
            </a:r>
            <a:r>
              <a:rPr lang="en-US" sz="1400" dirty="0" err="1">
                <a:latin typeface="Bookman Old Style"/>
                <a:ea typeface="Bookman Old Style"/>
                <a:cs typeface="Bookman Old Style"/>
                <a:sym typeface="Bookman Old Style"/>
              </a:rPr>
              <a:t>coûté</a:t>
            </a:r>
            <a:r>
              <a:rPr lang="en-US" sz="1400" dirty="0">
                <a:latin typeface="Bookman Old Style"/>
                <a:ea typeface="Bookman Old Style"/>
                <a:cs typeface="Bookman Old Style"/>
                <a:sym typeface="Bookman Old Style"/>
              </a:rPr>
              <a:t> 6 000 euros à la </a:t>
            </a:r>
            <a:r>
              <a:rPr lang="en-US" sz="1400" dirty="0" err="1">
                <a:latin typeface="Bookman Old Style"/>
                <a:ea typeface="Bookman Old Style"/>
                <a:cs typeface="Bookman Old Style"/>
                <a:sym typeface="Bookman Old Style"/>
              </a:rPr>
              <a:t>région</a:t>
            </a:r>
            <a:r>
              <a:rPr lang="en-US" sz="1400" dirty="0">
                <a:latin typeface="Bookman Old Style"/>
                <a:ea typeface="Bookman Old Style"/>
                <a:cs typeface="Bookman Old Style"/>
                <a:sym typeface="Bookman Old Style"/>
              </a:rPr>
              <a:t>.</a:t>
            </a:r>
            <a:endParaRPr sz="2400" dirty="0"/>
          </a:p>
          <a:p>
            <a:pPr marL="107950" lvl="0" indent="0" algn="just" rtl="0">
              <a:spcBef>
                <a:spcPts val="400"/>
              </a:spcBef>
              <a:spcAft>
                <a:spcPts val="0"/>
              </a:spcAft>
              <a:buSzPts val="1088"/>
              <a:buFont typeface="Noto Sans Symbols"/>
              <a:buNone/>
            </a:pPr>
            <a:r>
              <a:rPr lang="en-US" sz="1400" b="1" dirty="0">
                <a:latin typeface="Bookman Old Style"/>
                <a:ea typeface="Bookman Old Style"/>
                <a:cs typeface="Bookman Old Style"/>
                <a:sym typeface="Bookman Old Style"/>
              </a:rPr>
              <a:t>RECOMMANDATION</a:t>
            </a:r>
            <a:endParaRPr sz="2400" dirty="0"/>
          </a:p>
          <a:p>
            <a:pPr marL="107950" lvl="0" indent="0" algn="just" rtl="0">
              <a:spcBef>
                <a:spcPts val="400"/>
              </a:spcBef>
              <a:spcAft>
                <a:spcPts val="0"/>
              </a:spcAft>
              <a:buSzPts val="1088"/>
              <a:buFont typeface="Noto Sans Symbols"/>
              <a:buNone/>
            </a:pPr>
            <a:r>
              <a:rPr lang="en-US" sz="1400" dirty="0" err="1">
                <a:latin typeface="Bookman Old Style"/>
                <a:ea typeface="Bookman Old Style"/>
                <a:cs typeface="Bookman Old Style"/>
                <a:sym typeface="Bookman Old Style"/>
              </a:rPr>
              <a:t>Toutes</a:t>
            </a:r>
            <a:r>
              <a:rPr lang="en-US" sz="1400" dirty="0">
                <a:latin typeface="Bookman Old Style"/>
                <a:ea typeface="Bookman Old Style"/>
                <a:cs typeface="Bookman Old Style"/>
                <a:sym typeface="Bookman Old Style"/>
              </a:rPr>
              <a:t> les </a:t>
            </a:r>
            <a:r>
              <a:rPr lang="en-US" sz="1400" dirty="0" err="1">
                <a:latin typeface="Bookman Old Style"/>
                <a:ea typeface="Bookman Old Style"/>
                <a:cs typeface="Bookman Old Style"/>
                <a:sym typeface="Bookman Old Style"/>
              </a:rPr>
              <a:t>dépenses</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doivent</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être</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conformes</a:t>
            </a:r>
            <a:r>
              <a:rPr lang="en-US" sz="1400" dirty="0">
                <a:latin typeface="Bookman Old Style"/>
                <a:ea typeface="Bookman Old Style"/>
                <a:cs typeface="Bookman Old Style"/>
                <a:sym typeface="Bookman Old Style"/>
              </a:rPr>
              <a:t> au budget et au </a:t>
            </a:r>
            <a:r>
              <a:rPr lang="en-US" sz="1400" dirty="0" err="1">
                <a:latin typeface="Bookman Old Style"/>
                <a:ea typeface="Bookman Old Style"/>
                <a:cs typeface="Bookman Old Style"/>
                <a:sym typeface="Bookman Old Style"/>
              </a:rPr>
              <a:t>manuel</a:t>
            </a:r>
            <a:r>
              <a:rPr lang="en-US" sz="1400" dirty="0">
                <a:latin typeface="Bookman Old Style"/>
                <a:ea typeface="Bookman Old Style"/>
                <a:cs typeface="Bookman Old Style"/>
                <a:sym typeface="Bookman Old Style"/>
              </a:rPr>
              <a:t> des finances et des </a:t>
            </a:r>
            <a:r>
              <a:rPr lang="en-US" sz="1400" dirty="0" err="1">
                <a:latin typeface="Bookman Old Style"/>
                <a:ea typeface="Bookman Old Style"/>
                <a:cs typeface="Bookman Old Style"/>
                <a:sym typeface="Bookman Old Style"/>
              </a:rPr>
              <a:t>opérations</a:t>
            </a:r>
            <a:r>
              <a:rPr lang="en-US" sz="1400" dirty="0">
                <a:latin typeface="Bookman Old Style"/>
                <a:ea typeface="Bookman Old Style"/>
                <a:cs typeface="Bookman Old Style"/>
                <a:sym typeface="Bookman Old Style"/>
              </a:rPr>
              <a:t>. Dans les </a:t>
            </a:r>
            <a:r>
              <a:rPr lang="en-US" sz="1400" dirty="0" err="1">
                <a:latin typeface="Bookman Old Style"/>
                <a:ea typeface="Bookman Old Style"/>
                <a:cs typeface="Bookman Old Style"/>
                <a:sym typeface="Bookman Old Style"/>
              </a:rPr>
              <a:t>cas</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où</a:t>
            </a:r>
            <a:r>
              <a:rPr lang="en-US" sz="1400" dirty="0">
                <a:latin typeface="Bookman Old Style"/>
                <a:ea typeface="Bookman Old Style"/>
                <a:cs typeface="Bookman Old Style"/>
                <a:sym typeface="Bookman Old Style"/>
              </a:rPr>
              <a:t> les structures </a:t>
            </a:r>
            <a:r>
              <a:rPr lang="en-US" sz="1400" dirty="0" err="1">
                <a:latin typeface="Bookman Old Style"/>
                <a:ea typeface="Bookman Old Style"/>
                <a:cs typeface="Bookman Old Style"/>
                <a:sym typeface="Bookman Old Style"/>
              </a:rPr>
              <a:t>régionales</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décident</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d'augmenter</a:t>
            </a:r>
            <a:r>
              <a:rPr lang="en-US" sz="1400" dirty="0">
                <a:latin typeface="Bookman Old Style"/>
                <a:ea typeface="Bookman Old Style"/>
                <a:cs typeface="Bookman Old Style"/>
                <a:sym typeface="Bookman Old Style"/>
              </a:rPr>
              <a:t> le </a:t>
            </a:r>
            <a:r>
              <a:rPr lang="en-US" sz="1400" dirty="0" err="1">
                <a:latin typeface="Bookman Old Style"/>
                <a:ea typeface="Bookman Old Style"/>
                <a:cs typeface="Bookman Old Style"/>
                <a:sym typeface="Bookman Old Style"/>
              </a:rPr>
              <a:t>nombre</a:t>
            </a:r>
            <a:r>
              <a:rPr lang="en-US" sz="1400" dirty="0">
                <a:latin typeface="Bookman Old Style"/>
                <a:ea typeface="Bookman Old Style"/>
                <a:cs typeface="Bookman Old Style"/>
                <a:sym typeface="Bookman Old Style"/>
              </a:rPr>
              <a:t> de participants, </a:t>
            </a:r>
            <a:r>
              <a:rPr lang="en-US" sz="1400" dirty="0" err="1">
                <a:latin typeface="Bookman Old Style"/>
                <a:ea typeface="Bookman Old Style"/>
                <a:cs typeface="Bookman Old Style"/>
                <a:sym typeface="Bookman Old Style"/>
              </a:rPr>
              <a:t>ces</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coûts</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doivent</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être</a:t>
            </a:r>
            <a:r>
              <a:rPr lang="en-US" sz="1400" dirty="0">
                <a:latin typeface="Bookman Old Style"/>
                <a:ea typeface="Bookman Old Style"/>
                <a:cs typeface="Bookman Old Style"/>
                <a:sym typeface="Bookman Old Style"/>
              </a:rPr>
              <a:t> pris </a:t>
            </a:r>
            <a:r>
              <a:rPr lang="en-US" sz="1400" dirty="0" err="1">
                <a:latin typeface="Bookman Old Style"/>
                <a:ea typeface="Bookman Old Style"/>
                <a:cs typeface="Bookman Old Style"/>
                <a:sym typeface="Bookman Old Style"/>
              </a:rPr>
              <a:t>en</a:t>
            </a:r>
            <a:r>
              <a:rPr lang="en-US" sz="1400" dirty="0">
                <a:latin typeface="Bookman Old Style"/>
                <a:ea typeface="Bookman Old Style"/>
                <a:cs typeface="Bookman Old Style"/>
                <a:sym typeface="Bookman Old Style"/>
              </a:rPr>
              <a:t> charge par le pays </a:t>
            </a:r>
            <a:r>
              <a:rPr lang="en-US" sz="1400" dirty="0" err="1">
                <a:latin typeface="Bookman Old Style"/>
                <a:ea typeface="Bookman Old Style"/>
                <a:cs typeface="Bookman Old Style"/>
                <a:sym typeface="Bookman Old Style"/>
              </a:rPr>
              <a:t>hôte</a:t>
            </a:r>
            <a:r>
              <a:rPr lang="en-US" sz="1400" dirty="0">
                <a:latin typeface="Bookman Old Style"/>
                <a:ea typeface="Bookman Old Style"/>
                <a:cs typeface="Bookman Old Style"/>
                <a:sym typeface="Bookman Old Style"/>
              </a:rPr>
              <a:t>. En </a:t>
            </a:r>
            <a:r>
              <a:rPr lang="en-US" sz="1400" dirty="0" err="1">
                <a:latin typeface="Bookman Old Style"/>
                <a:ea typeface="Bookman Old Style"/>
                <a:cs typeface="Bookman Old Style"/>
                <a:sym typeface="Bookman Old Style"/>
              </a:rPr>
              <a:t>outre</a:t>
            </a:r>
            <a:r>
              <a:rPr lang="en-US" sz="1400" dirty="0">
                <a:latin typeface="Bookman Old Style"/>
                <a:ea typeface="Bookman Old Style"/>
                <a:cs typeface="Bookman Old Style"/>
                <a:sym typeface="Bookman Old Style"/>
              </a:rPr>
              <a:t>, le </a:t>
            </a:r>
            <a:r>
              <a:rPr lang="en-US" sz="1400" dirty="0" err="1">
                <a:latin typeface="Bookman Old Style"/>
                <a:ea typeface="Bookman Old Style"/>
                <a:cs typeface="Bookman Old Style"/>
                <a:sym typeface="Bookman Old Style"/>
              </a:rPr>
              <a:t>gestionnaire</a:t>
            </a:r>
            <a:r>
              <a:rPr lang="en-US" sz="1400" dirty="0">
                <a:latin typeface="Bookman Old Style"/>
                <a:ea typeface="Bookman Old Style"/>
                <a:cs typeface="Bookman Old Style"/>
                <a:sym typeface="Bookman Old Style"/>
              </a:rPr>
              <a:t> du fonds </a:t>
            </a:r>
            <a:r>
              <a:rPr lang="en-US" sz="1400" dirty="0" err="1">
                <a:latin typeface="Bookman Old Style"/>
                <a:ea typeface="Bookman Old Style"/>
                <a:cs typeface="Bookman Old Style"/>
                <a:sym typeface="Bookman Old Style"/>
              </a:rPr>
              <a:t>régional</a:t>
            </a:r>
            <a:r>
              <a:rPr lang="en-US" sz="1400" dirty="0">
                <a:latin typeface="Bookman Old Style"/>
                <a:ea typeface="Bookman Old Style"/>
                <a:cs typeface="Bookman Old Style"/>
                <a:sym typeface="Bookman Old Style"/>
              </a:rPr>
              <a:t> ne doit pas </a:t>
            </a:r>
            <a:r>
              <a:rPr lang="en-US" sz="1400" dirty="0" err="1">
                <a:latin typeface="Bookman Old Style"/>
                <a:ea typeface="Bookman Old Style"/>
                <a:cs typeface="Bookman Old Style"/>
                <a:sym typeface="Bookman Old Style"/>
              </a:rPr>
              <a:t>approuver</a:t>
            </a:r>
            <a:r>
              <a:rPr lang="en-US" sz="1400" dirty="0">
                <a:latin typeface="Bookman Old Style"/>
                <a:ea typeface="Bookman Old Style"/>
                <a:cs typeface="Bookman Old Style"/>
                <a:sym typeface="Bookman Old Style"/>
              </a:rPr>
              <a:t> de </a:t>
            </a:r>
            <a:r>
              <a:rPr lang="en-US" sz="1400" dirty="0" err="1">
                <a:latin typeface="Bookman Old Style"/>
                <a:ea typeface="Bookman Old Style"/>
                <a:cs typeface="Bookman Old Style"/>
                <a:sym typeface="Bookman Old Style"/>
              </a:rPr>
              <a:t>telles</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dépenses</a:t>
            </a:r>
            <a:r>
              <a:rPr lang="en-US" sz="1400" dirty="0">
                <a:latin typeface="Bookman Old Style"/>
                <a:ea typeface="Bookman Old Style"/>
                <a:cs typeface="Bookman Old Style"/>
                <a:sym typeface="Bookman Old Style"/>
              </a:rPr>
              <a:t>.</a:t>
            </a:r>
            <a:endParaRPr sz="2400" dirty="0"/>
          </a:p>
          <a:p>
            <a:pPr marL="107950" lvl="0" indent="0" algn="just" rtl="0">
              <a:spcBef>
                <a:spcPts val="400"/>
              </a:spcBef>
              <a:spcAft>
                <a:spcPts val="0"/>
              </a:spcAft>
              <a:buSzPts val="1088"/>
              <a:buFont typeface="Noto Sans Symbols"/>
              <a:buNone/>
            </a:pPr>
            <a:r>
              <a:rPr lang="en-US" sz="1400" b="1" i="1" dirty="0" err="1">
                <a:latin typeface="Bookman Old Style"/>
                <a:ea typeface="Bookman Old Style"/>
                <a:cs typeface="Bookman Old Style"/>
                <a:sym typeface="Bookman Old Style"/>
              </a:rPr>
              <a:t>Responsable</a:t>
            </a:r>
            <a:r>
              <a:rPr lang="en-US" sz="1400" b="1" i="1" dirty="0">
                <a:latin typeface="Bookman Old Style"/>
                <a:ea typeface="Bookman Old Style"/>
                <a:cs typeface="Bookman Old Style"/>
                <a:sym typeface="Bookman Old Style"/>
              </a:rPr>
              <a:t> : </a:t>
            </a:r>
            <a:endParaRPr sz="2400" dirty="0"/>
          </a:p>
          <a:p>
            <a:pPr marL="107950" lvl="0" indent="0" algn="just" rtl="0">
              <a:spcBef>
                <a:spcPts val="400"/>
              </a:spcBef>
              <a:spcAft>
                <a:spcPts val="0"/>
              </a:spcAft>
              <a:buSzPts val="1088"/>
              <a:buFont typeface="Noto Sans Symbols"/>
              <a:buNone/>
            </a:pPr>
            <a:r>
              <a:rPr lang="en-US" sz="1400" b="1" i="1" dirty="0">
                <a:latin typeface="Bookman Old Style"/>
                <a:ea typeface="Bookman Old Style"/>
                <a:cs typeface="Bookman Old Style"/>
                <a:sym typeface="Bookman Old Style"/>
              </a:rPr>
              <a:t>Le </a:t>
            </a:r>
            <a:r>
              <a:rPr lang="en-US" sz="1400" b="1" i="1" dirty="0" err="1">
                <a:latin typeface="Bookman Old Style"/>
                <a:ea typeface="Bookman Old Style"/>
                <a:cs typeface="Bookman Old Style"/>
                <a:sym typeface="Bookman Old Style"/>
              </a:rPr>
              <a:t>directeur</a:t>
            </a:r>
            <a:r>
              <a:rPr lang="en-US" sz="1400" b="1" i="1" dirty="0">
                <a:latin typeface="Bookman Old Style"/>
                <a:ea typeface="Bookman Old Style"/>
                <a:cs typeface="Bookman Old Style"/>
                <a:sym typeface="Bookman Old Style"/>
              </a:rPr>
              <a:t> du </a:t>
            </a:r>
            <a:r>
              <a:rPr lang="en-US" sz="1400" b="1" i="1" dirty="0">
                <a:latin typeface="Bookman Old Style"/>
                <a:sym typeface="Bookman Old Style"/>
              </a:rPr>
              <a:t>BRRC</a:t>
            </a:r>
            <a:endParaRPr sz="1400" b="1" i="1" dirty="0">
              <a:latin typeface="Bookman Old Style"/>
            </a:endParaRPr>
          </a:p>
          <a:p>
            <a:pPr marL="107950" lvl="0" indent="0" algn="just" rtl="0">
              <a:spcBef>
                <a:spcPts val="400"/>
              </a:spcBef>
              <a:spcAft>
                <a:spcPts val="0"/>
              </a:spcAft>
              <a:buSzPts val="1088"/>
              <a:buFont typeface="Noto Sans Symbols"/>
              <a:buNone/>
            </a:pPr>
            <a:r>
              <a:rPr lang="en-US" sz="1400" b="1" i="1" dirty="0">
                <a:latin typeface="Bookman Old Style"/>
                <a:ea typeface="Bookman Old Style"/>
                <a:cs typeface="Bookman Old Style"/>
                <a:sym typeface="Bookman Old Style"/>
              </a:rPr>
              <a:t>Le </a:t>
            </a:r>
            <a:r>
              <a:rPr lang="en-US" sz="1400" b="1" i="1" dirty="0" err="1">
                <a:latin typeface="Bookman Old Style"/>
                <a:ea typeface="Bookman Old Style"/>
                <a:cs typeface="Bookman Old Style"/>
                <a:sym typeface="Bookman Old Style"/>
              </a:rPr>
              <a:t>gestionnaire</a:t>
            </a:r>
            <a:r>
              <a:rPr lang="en-US" sz="1400" b="1" i="1" dirty="0">
                <a:latin typeface="Bookman Old Style"/>
                <a:ea typeface="Bookman Old Style"/>
                <a:cs typeface="Bookman Old Style"/>
                <a:sym typeface="Bookman Old Style"/>
              </a:rPr>
              <a:t> de la recherche</a:t>
            </a:r>
            <a:endParaRPr sz="2400" dirty="0"/>
          </a:p>
          <a:p>
            <a:pPr marL="107950" lvl="0" indent="0" algn="just" rtl="0">
              <a:spcBef>
                <a:spcPts val="400"/>
              </a:spcBef>
              <a:spcAft>
                <a:spcPts val="0"/>
              </a:spcAft>
              <a:buSzPts val="1088"/>
              <a:buFont typeface="Noto Sans Symbols"/>
              <a:buNone/>
            </a:pPr>
            <a:endParaRPr sz="1400" dirty="0">
              <a:latin typeface="Bookman Old Style"/>
              <a:ea typeface="Bookman Old Style"/>
              <a:cs typeface="Bookman Old Style"/>
              <a:sym typeface="Bookman Old Style"/>
            </a:endParaRPr>
          </a:p>
          <a:p>
            <a:pPr marL="107950" lvl="0" indent="0" algn="just" rtl="0">
              <a:spcBef>
                <a:spcPts val="400"/>
              </a:spcBef>
              <a:spcAft>
                <a:spcPts val="0"/>
              </a:spcAft>
              <a:buSzPts val="1088"/>
              <a:buFont typeface="Noto Sans Symbols"/>
              <a:buNone/>
            </a:pPr>
            <a:endParaRPr sz="1400" dirty="0">
              <a:latin typeface="Bookman Old Style"/>
              <a:ea typeface="Bookman Old Style"/>
              <a:cs typeface="Bookman Old Style"/>
              <a:sym typeface="Bookman Old Style"/>
            </a:endParaRPr>
          </a:p>
          <a:p>
            <a:pPr marL="107950" lvl="0" indent="0" algn="just" rtl="0">
              <a:spcBef>
                <a:spcPts val="400"/>
              </a:spcBef>
              <a:spcAft>
                <a:spcPts val="0"/>
              </a:spcAft>
              <a:buSzPts val="1088"/>
              <a:buFont typeface="Noto Sans Symbols"/>
              <a:buNone/>
            </a:pPr>
            <a:endParaRPr sz="1400" b="1" i="1" dirty="0">
              <a:latin typeface="Bookman Old Style"/>
              <a:ea typeface="Bookman Old Style"/>
              <a:cs typeface="Bookman Old Style"/>
              <a:sym typeface="Bookman Old Style"/>
            </a:endParaRPr>
          </a:p>
        </p:txBody>
      </p:sp>
      <p:pic>
        <p:nvPicPr>
          <p:cNvPr id="451" name="Google Shape;451;p41"/>
          <p:cNvPicPr preferRelativeResize="0"/>
          <p:nvPr/>
        </p:nvPicPr>
        <p:blipFill rotWithShape="1">
          <a:blip r:embed="rId3">
            <a:alphaModFix/>
          </a:blip>
          <a:srcRect/>
          <a:stretch/>
        </p:blipFill>
        <p:spPr>
          <a:xfrm>
            <a:off x="611188" y="404813"/>
            <a:ext cx="1728787" cy="863600"/>
          </a:xfrm>
          <a:prstGeom prst="rect">
            <a:avLst/>
          </a:prstGeom>
          <a:noFill/>
          <a:ln>
            <a:noFill/>
          </a:ln>
        </p:spPr>
      </p:pic>
      <p:sp>
        <p:nvSpPr>
          <p:cNvPr id="452" name="Google Shape;452;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1200" dirty="0"/>
              <a:t>                                                                                         2022 Rapport du </a:t>
            </a:r>
            <a:r>
              <a:rPr lang="en-US" sz="1200" dirty="0" err="1"/>
              <a:t>Comité</a:t>
            </a:r>
            <a:r>
              <a:rPr lang="en-US" sz="1200" dirty="0"/>
              <a:t> </a:t>
            </a:r>
            <a:r>
              <a:rPr lang="en-US" sz="1200" dirty="0" err="1"/>
              <a:t>d'audit</a:t>
            </a:r>
            <a:r>
              <a:rPr lang="en-US" sz="1200" dirty="0"/>
              <a:t> de </a:t>
            </a:r>
            <a:r>
              <a:rPr lang="en-US" sz="1200" dirty="0" err="1"/>
              <a:t>l'OMD</a:t>
            </a:r>
            <a:r>
              <a:rPr lang="en-US" sz="1200" dirty="0"/>
              <a:t>-AOC</a:t>
            </a:r>
            <a:endParaRPr dirty="0"/>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5"/>
          <p:cNvSpPr txBox="1">
            <a:spLocks noGrp="1"/>
          </p:cNvSpPr>
          <p:nvPr>
            <p:ph type="body" idx="1"/>
          </p:nvPr>
        </p:nvSpPr>
        <p:spPr>
          <a:xfrm>
            <a:off x="323850" y="1341438"/>
            <a:ext cx="8496300" cy="4391025"/>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224"/>
              <a:buFont typeface="Noto Sans Symbols"/>
              <a:buNone/>
            </a:pPr>
            <a:endParaRPr sz="1800" dirty="0">
              <a:latin typeface="Bookman Old Style"/>
              <a:ea typeface="Bookman Old Style"/>
              <a:cs typeface="Bookman Old Style"/>
              <a:sym typeface="Bookman Old Style"/>
            </a:endParaRPr>
          </a:p>
          <a:p>
            <a:pPr marL="109537" lvl="0" indent="0" algn="just" rtl="0">
              <a:spcBef>
                <a:spcPts val="400"/>
              </a:spcBef>
              <a:spcAft>
                <a:spcPts val="0"/>
              </a:spcAft>
              <a:buSzPts val="1224"/>
              <a:buFont typeface="Noto Sans Symbols"/>
              <a:buNone/>
            </a:pPr>
            <a:r>
              <a:rPr lang="en-US" sz="1800" b="1" dirty="0">
                <a:latin typeface="Bookman Old Style"/>
                <a:ea typeface="Bookman Old Style"/>
                <a:cs typeface="Bookman Old Style"/>
                <a:sym typeface="Bookman Old Style"/>
              </a:rPr>
              <a:t>INTRODUCTION</a:t>
            </a:r>
            <a:endParaRPr dirty="0"/>
          </a:p>
          <a:p>
            <a:pPr marL="109537" lvl="0" indent="0" algn="just" rtl="0">
              <a:spcBef>
                <a:spcPts val="400"/>
              </a:spcBef>
              <a:spcAft>
                <a:spcPts val="0"/>
              </a:spcAft>
              <a:buSzPts val="1224"/>
              <a:buFont typeface="Noto Sans Symbols"/>
              <a:buNone/>
            </a:pPr>
            <a:r>
              <a:rPr lang="en-US" sz="1800" dirty="0">
                <a:latin typeface="Bookman Old Style"/>
                <a:ea typeface="Bookman Old Style"/>
                <a:cs typeface="Bookman Old Style"/>
                <a:sym typeface="Bookman Old Style"/>
              </a:rPr>
              <a:t>Sur </a:t>
            </a:r>
            <a:r>
              <a:rPr lang="en-US" sz="1800" dirty="0" err="1">
                <a:latin typeface="Bookman Old Style"/>
                <a:ea typeface="Bookman Old Style"/>
                <a:cs typeface="Bookman Old Style"/>
                <a:sym typeface="Bookman Old Style"/>
              </a:rPr>
              <a:t>mandat</a:t>
            </a:r>
            <a:r>
              <a:rPr lang="en-US" sz="1800" dirty="0">
                <a:latin typeface="Bookman Old Style"/>
                <a:ea typeface="Bookman Old Style"/>
                <a:cs typeface="Bookman Old Style"/>
                <a:sym typeface="Bookman Old Style"/>
              </a:rPr>
              <a:t> des </a:t>
            </a:r>
            <a:r>
              <a:rPr lang="en-US" sz="1800" dirty="0" err="1">
                <a:latin typeface="Bookman Old Style"/>
                <a:ea typeface="Bookman Old Style"/>
                <a:cs typeface="Bookman Old Style"/>
                <a:sym typeface="Bookman Old Style"/>
              </a:rPr>
              <a:t>directeurs</a:t>
            </a:r>
            <a:r>
              <a:rPr lang="en-US" sz="1800" dirty="0">
                <a:latin typeface="Bookman Old Style"/>
                <a:ea typeface="Bookman Old Style"/>
                <a:cs typeface="Bookman Old Style"/>
                <a:sym typeface="Bookman Old Style"/>
              </a:rPr>
              <a:t> </a:t>
            </a:r>
            <a:r>
              <a:rPr lang="en-US" sz="1800" dirty="0" err="1">
                <a:latin typeface="Bookman Old Style"/>
                <a:ea typeface="Bookman Old Style"/>
                <a:cs typeface="Bookman Old Style"/>
                <a:sym typeface="Bookman Old Style"/>
              </a:rPr>
              <a:t>généraux</a:t>
            </a:r>
            <a:r>
              <a:rPr lang="en-US" sz="1800" dirty="0">
                <a:latin typeface="Bookman Old Style"/>
                <a:ea typeface="Bookman Old Style"/>
                <a:cs typeface="Bookman Old Style"/>
                <a:sym typeface="Bookman Old Style"/>
              </a:rPr>
              <a:t> de </a:t>
            </a:r>
            <a:r>
              <a:rPr lang="en-US" sz="1800" dirty="0" err="1">
                <a:latin typeface="Bookman Old Style"/>
                <a:ea typeface="Bookman Old Style"/>
                <a:cs typeface="Bookman Old Style"/>
                <a:sym typeface="Bookman Old Style"/>
              </a:rPr>
              <a:t>l'Organisation</a:t>
            </a:r>
            <a:r>
              <a:rPr lang="en-US" sz="1800" dirty="0">
                <a:latin typeface="Bookman Old Style"/>
                <a:ea typeface="Bookman Old Style"/>
                <a:cs typeface="Bookman Old Style"/>
                <a:sym typeface="Bookman Old Style"/>
              </a:rPr>
              <a:t> </a:t>
            </a:r>
            <a:r>
              <a:rPr lang="en-US" sz="1800" dirty="0" err="1">
                <a:latin typeface="Bookman Old Style"/>
                <a:ea typeface="Bookman Old Style"/>
                <a:cs typeface="Bookman Old Style"/>
                <a:sym typeface="Bookman Old Style"/>
              </a:rPr>
              <a:t>mondiale</a:t>
            </a:r>
            <a:r>
              <a:rPr lang="en-US" sz="1800" dirty="0">
                <a:latin typeface="Bookman Old Style"/>
                <a:ea typeface="Bookman Old Style"/>
                <a:cs typeface="Bookman Old Style"/>
                <a:sym typeface="Bookman Old Style"/>
              </a:rPr>
              <a:t> des douanes de </a:t>
            </a:r>
            <a:r>
              <a:rPr lang="en-US" sz="1800" dirty="0" err="1">
                <a:latin typeface="Bookman Old Style"/>
                <a:ea typeface="Bookman Old Style"/>
                <a:cs typeface="Bookman Old Style"/>
                <a:sym typeface="Bookman Old Style"/>
              </a:rPr>
              <a:t>l'Afrique</a:t>
            </a:r>
            <a:r>
              <a:rPr lang="en-US" sz="1800" dirty="0">
                <a:latin typeface="Bookman Old Style"/>
                <a:ea typeface="Bookman Old Style"/>
                <a:cs typeface="Bookman Old Style"/>
                <a:sym typeface="Bookman Old Style"/>
              </a:rPr>
              <a:t> de </a:t>
            </a:r>
            <a:r>
              <a:rPr lang="en-US" sz="1800" dirty="0" err="1">
                <a:latin typeface="Bookman Old Style"/>
                <a:ea typeface="Bookman Old Style"/>
                <a:cs typeface="Bookman Old Style"/>
                <a:sym typeface="Bookman Old Style"/>
              </a:rPr>
              <a:t>l'Ouest</a:t>
            </a:r>
            <a:r>
              <a:rPr lang="en-US" sz="1800" dirty="0">
                <a:latin typeface="Bookman Old Style"/>
                <a:ea typeface="Bookman Old Style"/>
                <a:cs typeface="Bookman Old Style"/>
                <a:sym typeface="Bookman Old Style"/>
              </a:rPr>
              <a:t> et du Centre, un audit des structures </a:t>
            </a:r>
            <a:r>
              <a:rPr lang="en-US" sz="1800" dirty="0" err="1">
                <a:latin typeface="Bookman Old Style"/>
                <a:ea typeface="Bookman Old Style"/>
                <a:cs typeface="Bookman Old Style"/>
                <a:sym typeface="Bookman Old Style"/>
              </a:rPr>
              <a:t>régionales</a:t>
            </a:r>
            <a:r>
              <a:rPr lang="en-US" sz="1800" dirty="0">
                <a:latin typeface="Bookman Old Style"/>
                <a:ea typeface="Bookman Old Style"/>
                <a:cs typeface="Bookman Old Style"/>
                <a:sym typeface="Bookman Old Style"/>
              </a:rPr>
              <a:t> a </a:t>
            </a:r>
            <a:r>
              <a:rPr lang="en-US" sz="1800" dirty="0" err="1">
                <a:latin typeface="Bookman Old Style"/>
                <a:ea typeface="Bookman Old Style"/>
                <a:cs typeface="Bookman Old Style"/>
                <a:sym typeface="Bookman Old Style"/>
              </a:rPr>
              <a:t>été</a:t>
            </a:r>
            <a:r>
              <a:rPr lang="en-US" sz="1800" dirty="0">
                <a:latin typeface="Bookman Old Style"/>
                <a:ea typeface="Bookman Old Style"/>
                <a:cs typeface="Bookman Old Style"/>
                <a:sym typeface="Bookman Old Style"/>
              </a:rPr>
              <a:t> </a:t>
            </a:r>
            <a:r>
              <a:rPr lang="en-US" sz="1800" dirty="0" err="1">
                <a:latin typeface="Bookman Old Style"/>
                <a:ea typeface="Bookman Old Style"/>
                <a:cs typeface="Bookman Old Style"/>
                <a:sym typeface="Bookman Old Style"/>
              </a:rPr>
              <a:t>commandé</a:t>
            </a:r>
            <a:r>
              <a:rPr lang="en-US" sz="1800" dirty="0">
                <a:latin typeface="Bookman Old Style"/>
                <a:ea typeface="Bookman Old Style"/>
                <a:cs typeface="Bookman Old Style"/>
                <a:sym typeface="Bookman Old Style"/>
              </a:rPr>
              <a:t> avec pour </a:t>
            </a:r>
            <a:r>
              <a:rPr lang="en-US" sz="1800" dirty="0" err="1">
                <a:latin typeface="Bookman Old Style"/>
                <a:ea typeface="Bookman Old Style"/>
                <a:cs typeface="Bookman Old Style"/>
                <a:sym typeface="Bookman Old Style"/>
              </a:rPr>
              <a:t>mandat</a:t>
            </a:r>
            <a:r>
              <a:rPr lang="en-US" sz="1800" dirty="0">
                <a:latin typeface="Bookman Old Style"/>
                <a:ea typeface="Bookman Old Style"/>
                <a:cs typeface="Bookman Old Style"/>
                <a:sym typeface="Bookman Old Style"/>
              </a:rPr>
              <a:t> </a:t>
            </a:r>
            <a:r>
              <a:rPr lang="en-US" sz="1800" dirty="0" err="1">
                <a:latin typeface="Bookman Old Style"/>
                <a:ea typeface="Bookman Old Style"/>
                <a:cs typeface="Bookman Old Style"/>
                <a:sym typeface="Bookman Old Style"/>
              </a:rPr>
              <a:t>d'auditer</a:t>
            </a:r>
            <a:r>
              <a:rPr lang="en-US" sz="1800" dirty="0">
                <a:latin typeface="Bookman Old Style"/>
                <a:ea typeface="Bookman Old Style"/>
                <a:cs typeface="Bookman Old Style"/>
                <a:sym typeface="Bookman Old Style"/>
              </a:rPr>
              <a:t> </a:t>
            </a:r>
            <a:r>
              <a:rPr lang="en-US" sz="1800" dirty="0" err="1">
                <a:latin typeface="Bookman Old Style"/>
                <a:ea typeface="Bookman Old Style"/>
                <a:cs typeface="Bookman Old Style"/>
                <a:sym typeface="Bookman Old Style"/>
              </a:rPr>
              <a:t>toutes</a:t>
            </a:r>
            <a:r>
              <a:rPr lang="en-US" sz="1800" dirty="0">
                <a:latin typeface="Bookman Old Style"/>
                <a:ea typeface="Bookman Old Style"/>
                <a:cs typeface="Bookman Old Style"/>
                <a:sym typeface="Bookman Old Style"/>
              </a:rPr>
              <a:t> les structures </a:t>
            </a:r>
            <a:r>
              <a:rPr lang="en-US" sz="1800" dirty="0" err="1">
                <a:latin typeface="Bookman Old Style"/>
                <a:ea typeface="Bookman Old Style"/>
                <a:cs typeface="Bookman Old Style"/>
                <a:sym typeface="Bookman Old Style"/>
              </a:rPr>
              <a:t>régionales</a:t>
            </a:r>
            <a:r>
              <a:rPr lang="en-US" sz="1800" dirty="0">
                <a:latin typeface="Bookman Old Style"/>
                <a:ea typeface="Bookman Old Style"/>
                <a:cs typeface="Bookman Old Style"/>
                <a:sym typeface="Bookman Old Style"/>
              </a:rPr>
              <a:t> et de </a:t>
            </a:r>
            <a:r>
              <a:rPr lang="en-US" sz="1800" dirty="0" err="1">
                <a:latin typeface="Bookman Old Style"/>
                <a:ea typeface="Bookman Old Style"/>
                <a:cs typeface="Bookman Old Style"/>
                <a:sym typeface="Bookman Old Style"/>
              </a:rPr>
              <a:t>rendre</a:t>
            </a:r>
            <a:r>
              <a:rPr lang="en-US" sz="1800" dirty="0">
                <a:latin typeface="Bookman Old Style"/>
                <a:ea typeface="Bookman Old Style"/>
                <a:cs typeface="Bookman Old Style"/>
                <a:sym typeface="Bookman Old Style"/>
              </a:rPr>
              <a:t> </a:t>
            </a:r>
            <a:r>
              <a:rPr lang="en-US" sz="1800" dirty="0" err="1">
                <a:latin typeface="Bookman Old Style"/>
                <a:ea typeface="Bookman Old Style"/>
                <a:cs typeface="Bookman Old Style"/>
                <a:sym typeface="Bookman Old Style"/>
              </a:rPr>
              <a:t>compte</a:t>
            </a:r>
            <a:r>
              <a:rPr lang="en-US" sz="1800" dirty="0">
                <a:latin typeface="Bookman Old Style"/>
                <a:ea typeface="Bookman Old Style"/>
                <a:cs typeface="Bookman Old Style"/>
                <a:sym typeface="Bookman Old Style"/>
              </a:rPr>
              <a:t> des </a:t>
            </a:r>
            <a:r>
              <a:rPr lang="en-US" sz="1800" dirty="0" err="1">
                <a:latin typeface="Bookman Old Style"/>
                <a:ea typeface="Bookman Old Style"/>
                <a:cs typeface="Bookman Old Style"/>
                <a:sym typeface="Bookman Old Style"/>
              </a:rPr>
              <a:t>résultats</a:t>
            </a:r>
            <a:r>
              <a:rPr lang="en-US" sz="1800" dirty="0">
                <a:latin typeface="Bookman Old Style"/>
                <a:ea typeface="Bookman Old Style"/>
                <a:cs typeface="Bookman Old Style"/>
                <a:sym typeface="Bookman Old Style"/>
              </a:rPr>
              <a:t> à la </a:t>
            </a:r>
            <a:r>
              <a:rPr lang="en-US" sz="1800" dirty="0" err="1">
                <a:latin typeface="Bookman Old Style"/>
                <a:ea typeface="Bookman Old Style"/>
                <a:cs typeface="Bookman Old Style"/>
                <a:sym typeface="Bookman Old Style"/>
              </a:rPr>
              <a:t>prochaine</a:t>
            </a:r>
            <a:r>
              <a:rPr lang="en-US" sz="1800" dirty="0">
                <a:latin typeface="Bookman Old Style"/>
                <a:ea typeface="Bookman Old Style"/>
                <a:cs typeface="Bookman Old Style"/>
                <a:sym typeface="Bookman Old Style"/>
              </a:rPr>
              <a:t> </a:t>
            </a:r>
            <a:r>
              <a:rPr lang="en-US" sz="1800" dirty="0" err="1">
                <a:latin typeface="Bookman Old Style"/>
                <a:ea typeface="Bookman Old Style"/>
                <a:cs typeface="Bookman Old Style"/>
                <a:sym typeface="Bookman Old Style"/>
              </a:rPr>
              <a:t>réunion</a:t>
            </a:r>
            <a:r>
              <a:rPr lang="en-US" sz="1800" dirty="0">
                <a:latin typeface="Bookman Old Style"/>
                <a:ea typeface="Bookman Old Style"/>
                <a:cs typeface="Bookman Old Style"/>
                <a:sym typeface="Bookman Old Style"/>
              </a:rPr>
              <a:t> des </a:t>
            </a:r>
            <a:r>
              <a:rPr lang="en-US" sz="1800" dirty="0" err="1">
                <a:latin typeface="Bookman Old Style"/>
                <a:ea typeface="Bookman Old Style"/>
                <a:cs typeface="Bookman Old Style"/>
                <a:sym typeface="Bookman Old Style"/>
              </a:rPr>
              <a:t>directeurs</a:t>
            </a:r>
            <a:r>
              <a:rPr lang="en-US" sz="1800" dirty="0">
                <a:latin typeface="Bookman Old Style"/>
                <a:ea typeface="Bookman Old Style"/>
                <a:cs typeface="Bookman Old Style"/>
                <a:sym typeface="Bookman Old Style"/>
              </a:rPr>
              <a:t> </a:t>
            </a:r>
            <a:r>
              <a:rPr lang="en-US" sz="1800" dirty="0" err="1">
                <a:latin typeface="Bookman Old Style"/>
                <a:ea typeface="Bookman Old Style"/>
                <a:cs typeface="Bookman Old Style"/>
                <a:sym typeface="Bookman Old Style"/>
              </a:rPr>
              <a:t>généraux</a:t>
            </a:r>
            <a:r>
              <a:rPr lang="en-US" sz="1800" dirty="0">
                <a:latin typeface="Bookman Old Style"/>
                <a:ea typeface="Bookman Old Style"/>
                <a:cs typeface="Bookman Old Style"/>
                <a:sym typeface="Bookman Old Style"/>
              </a:rPr>
              <a:t>. La raison </a:t>
            </a:r>
            <a:r>
              <a:rPr lang="en-US" sz="1800" dirty="0" err="1">
                <a:latin typeface="Bookman Old Style"/>
                <a:ea typeface="Bookman Old Style"/>
                <a:cs typeface="Bookman Old Style"/>
                <a:sym typeface="Bookman Old Style"/>
              </a:rPr>
              <a:t>en</a:t>
            </a:r>
            <a:r>
              <a:rPr lang="en-US" sz="1800" dirty="0">
                <a:latin typeface="Bookman Old Style"/>
                <a:ea typeface="Bookman Old Style"/>
                <a:cs typeface="Bookman Old Style"/>
                <a:sym typeface="Bookman Old Style"/>
              </a:rPr>
              <a:t> </a:t>
            </a:r>
            <a:r>
              <a:rPr lang="en-US" sz="1800" dirty="0" err="1">
                <a:latin typeface="Bookman Old Style"/>
                <a:ea typeface="Bookman Old Style"/>
                <a:cs typeface="Bookman Old Style"/>
                <a:sym typeface="Bookman Old Style"/>
              </a:rPr>
              <a:t>est</a:t>
            </a:r>
            <a:r>
              <a:rPr lang="en-US" sz="1800" dirty="0">
                <a:latin typeface="Bookman Old Style"/>
                <a:ea typeface="Bookman Old Style"/>
                <a:cs typeface="Bookman Old Style"/>
                <a:sym typeface="Bookman Old Style"/>
              </a:rPr>
              <a:t> que le </a:t>
            </a:r>
            <a:r>
              <a:rPr lang="en-US" sz="1800" dirty="0" err="1">
                <a:latin typeface="Bookman Old Style"/>
                <a:ea typeface="Bookman Old Style"/>
                <a:cs typeface="Bookman Old Style"/>
                <a:sym typeface="Bookman Old Style"/>
              </a:rPr>
              <a:t>gestionnaire</a:t>
            </a:r>
            <a:r>
              <a:rPr lang="en-US" sz="1800" dirty="0">
                <a:latin typeface="Bookman Old Style"/>
                <a:ea typeface="Bookman Old Style"/>
                <a:cs typeface="Bookman Old Style"/>
                <a:sym typeface="Bookman Old Style"/>
              </a:rPr>
              <a:t> du fonds </a:t>
            </a:r>
            <a:r>
              <a:rPr lang="en-US" sz="1800" dirty="0" err="1">
                <a:latin typeface="Bookman Old Style"/>
                <a:ea typeface="Bookman Old Style"/>
                <a:cs typeface="Bookman Old Style"/>
                <a:sym typeface="Bookman Old Style"/>
              </a:rPr>
              <a:t>régional</a:t>
            </a:r>
            <a:r>
              <a:rPr lang="en-US" sz="1800" dirty="0">
                <a:latin typeface="Bookman Old Style"/>
                <a:ea typeface="Bookman Old Style"/>
                <a:cs typeface="Bookman Old Style"/>
                <a:sym typeface="Bookman Old Style"/>
              </a:rPr>
              <a:t> a </a:t>
            </a:r>
            <a:r>
              <a:rPr lang="en-US" sz="1800" dirty="0" err="1">
                <a:latin typeface="Bookman Old Style"/>
                <a:ea typeface="Bookman Old Style"/>
                <a:cs typeface="Bookman Old Style"/>
                <a:sym typeface="Bookman Old Style"/>
              </a:rPr>
              <a:t>été</a:t>
            </a:r>
            <a:r>
              <a:rPr lang="en-US" sz="1800" dirty="0">
                <a:latin typeface="Bookman Old Style"/>
                <a:ea typeface="Bookman Old Style"/>
                <a:cs typeface="Bookman Old Style"/>
                <a:sym typeface="Bookman Old Style"/>
              </a:rPr>
              <a:t> </a:t>
            </a:r>
            <a:r>
              <a:rPr lang="en-US" sz="1800" dirty="0" err="1">
                <a:latin typeface="Bookman Old Style"/>
                <a:ea typeface="Bookman Old Style"/>
                <a:cs typeface="Bookman Old Style"/>
                <a:sym typeface="Bookman Old Style"/>
              </a:rPr>
              <a:t>audité</a:t>
            </a:r>
            <a:r>
              <a:rPr lang="en-US" sz="1800" dirty="0">
                <a:latin typeface="Bookman Old Style"/>
                <a:ea typeface="Bookman Old Style"/>
                <a:cs typeface="Bookman Old Style"/>
                <a:sym typeface="Bookman Old Style"/>
              </a:rPr>
              <a:t> de 2016 à 2021 et </a:t>
            </a:r>
            <a:r>
              <a:rPr lang="en-US" sz="1800" dirty="0" err="1">
                <a:latin typeface="Bookman Old Style"/>
                <a:ea typeface="Bookman Old Style"/>
                <a:cs typeface="Bookman Old Style"/>
                <a:sym typeface="Bookman Old Style"/>
              </a:rPr>
              <a:t>qu'il</a:t>
            </a:r>
            <a:r>
              <a:rPr lang="en-US" sz="1800" dirty="0">
                <a:latin typeface="Bookman Old Style"/>
                <a:ea typeface="Bookman Old Style"/>
                <a:cs typeface="Bookman Old Style"/>
                <a:sym typeface="Bookman Old Style"/>
              </a:rPr>
              <a:t> </a:t>
            </a:r>
            <a:r>
              <a:rPr lang="en-US" sz="1800" dirty="0" err="1">
                <a:latin typeface="Bookman Old Style"/>
                <a:ea typeface="Bookman Old Style"/>
                <a:cs typeface="Bookman Old Style"/>
                <a:sym typeface="Bookman Old Style"/>
              </a:rPr>
              <a:t>était</a:t>
            </a:r>
            <a:r>
              <a:rPr lang="en-US" sz="1800" dirty="0">
                <a:latin typeface="Bookman Old Style"/>
                <a:ea typeface="Bookman Old Style"/>
                <a:cs typeface="Bookman Old Style"/>
                <a:sym typeface="Bookman Old Style"/>
              </a:rPr>
              <a:t> </a:t>
            </a:r>
            <a:r>
              <a:rPr lang="en-US" sz="1800" dirty="0" err="1">
                <a:latin typeface="Bookman Old Style"/>
                <a:ea typeface="Bookman Old Style"/>
                <a:cs typeface="Bookman Old Style"/>
                <a:sym typeface="Bookman Old Style"/>
              </a:rPr>
              <a:t>nécessaire</a:t>
            </a:r>
            <a:r>
              <a:rPr lang="en-US" sz="1800" dirty="0">
                <a:latin typeface="Bookman Old Style"/>
                <a:ea typeface="Bookman Old Style"/>
                <a:cs typeface="Bookman Old Style"/>
                <a:sym typeface="Bookman Old Style"/>
              </a:rPr>
              <a:t> </a:t>
            </a:r>
            <a:r>
              <a:rPr lang="en-US" sz="1800" dirty="0" err="1">
                <a:latin typeface="Bookman Old Style"/>
                <a:ea typeface="Bookman Old Style"/>
                <a:cs typeface="Bookman Old Style"/>
                <a:sym typeface="Bookman Old Style"/>
              </a:rPr>
              <a:t>d'auditer</a:t>
            </a:r>
            <a:r>
              <a:rPr lang="en-US" sz="1800" dirty="0">
                <a:latin typeface="Bookman Old Style"/>
                <a:ea typeface="Bookman Old Style"/>
                <a:cs typeface="Bookman Old Style"/>
                <a:sym typeface="Bookman Old Style"/>
              </a:rPr>
              <a:t> les structures </a:t>
            </a:r>
            <a:r>
              <a:rPr lang="en-US" sz="1800" dirty="0" err="1">
                <a:latin typeface="Bookman Old Style"/>
                <a:ea typeface="Bookman Old Style"/>
                <a:cs typeface="Bookman Old Style"/>
                <a:sym typeface="Bookman Old Style"/>
              </a:rPr>
              <a:t>régionales</a:t>
            </a:r>
            <a:r>
              <a:rPr lang="en-US" sz="1800" dirty="0">
                <a:latin typeface="Bookman Old Style"/>
                <a:ea typeface="Bookman Old Style"/>
                <a:cs typeface="Bookman Old Style"/>
                <a:sym typeface="Bookman Old Style"/>
              </a:rPr>
              <a:t> pour les aligner sur le </a:t>
            </a:r>
            <a:r>
              <a:rPr lang="en-US" sz="1800" dirty="0" err="1">
                <a:latin typeface="Bookman Old Style"/>
                <a:ea typeface="Bookman Old Style"/>
                <a:cs typeface="Bookman Old Style"/>
                <a:sym typeface="Bookman Old Style"/>
              </a:rPr>
              <a:t>gestionnaire</a:t>
            </a:r>
            <a:r>
              <a:rPr lang="en-US" sz="1800" dirty="0">
                <a:latin typeface="Bookman Old Style"/>
                <a:ea typeface="Bookman Old Style"/>
                <a:cs typeface="Bookman Old Style"/>
                <a:sym typeface="Bookman Old Style"/>
              </a:rPr>
              <a:t> du fonds </a:t>
            </a:r>
            <a:r>
              <a:rPr lang="en-US" sz="1800" dirty="0" err="1">
                <a:latin typeface="Bookman Old Style"/>
                <a:ea typeface="Bookman Old Style"/>
                <a:cs typeface="Bookman Old Style"/>
                <a:sym typeface="Bookman Old Style"/>
              </a:rPr>
              <a:t>régional</a:t>
            </a:r>
            <a:r>
              <a:rPr lang="en-US" sz="1800" dirty="0">
                <a:latin typeface="Bookman Old Style"/>
                <a:ea typeface="Bookman Old Style"/>
                <a:cs typeface="Bookman Old Style"/>
                <a:sym typeface="Bookman Old Style"/>
              </a:rPr>
              <a:t>, </a:t>
            </a:r>
            <a:r>
              <a:rPr lang="en-US" sz="1800" dirty="0" err="1">
                <a:latin typeface="Bookman Old Style"/>
                <a:ea typeface="Bookman Old Style"/>
                <a:cs typeface="Bookman Old Style"/>
                <a:sym typeface="Bookman Old Style"/>
              </a:rPr>
              <a:t>en</a:t>
            </a:r>
            <a:r>
              <a:rPr lang="en-US" sz="1800" dirty="0">
                <a:latin typeface="Bookman Old Style"/>
                <a:ea typeface="Bookman Old Style"/>
                <a:cs typeface="Bookman Old Style"/>
                <a:sym typeface="Bookman Old Style"/>
              </a:rPr>
              <a:t> gardant à </a:t>
            </a:r>
            <a:r>
              <a:rPr lang="en-US" sz="1800" dirty="0" err="1">
                <a:latin typeface="Bookman Old Style"/>
                <a:ea typeface="Bookman Old Style"/>
                <a:cs typeface="Bookman Old Style"/>
                <a:sym typeface="Bookman Old Style"/>
              </a:rPr>
              <a:t>l'esprit</a:t>
            </a:r>
            <a:r>
              <a:rPr lang="en-US" sz="1800" dirty="0">
                <a:latin typeface="Bookman Old Style"/>
                <a:ea typeface="Bookman Old Style"/>
                <a:cs typeface="Bookman Old Style"/>
                <a:sym typeface="Bookman Old Style"/>
              </a:rPr>
              <a:t> que les </a:t>
            </a:r>
            <a:r>
              <a:rPr lang="en-US" sz="1800" dirty="0" err="1">
                <a:latin typeface="Bookman Old Style"/>
                <a:ea typeface="Bookman Old Style"/>
                <a:cs typeface="Bookman Old Style"/>
                <a:sym typeface="Bookman Old Style"/>
              </a:rPr>
              <a:t>dépenses</a:t>
            </a:r>
            <a:r>
              <a:rPr lang="en-US" sz="1800" dirty="0">
                <a:latin typeface="Bookman Old Style"/>
                <a:ea typeface="Bookman Old Style"/>
                <a:cs typeface="Bookman Old Style"/>
                <a:sym typeface="Bookman Old Style"/>
              </a:rPr>
              <a:t> </a:t>
            </a:r>
            <a:r>
              <a:rPr lang="en-US" sz="1800" dirty="0" err="1">
                <a:latin typeface="Bookman Old Style"/>
                <a:ea typeface="Bookman Old Style"/>
                <a:cs typeface="Bookman Old Style"/>
                <a:sym typeface="Bookman Old Style"/>
              </a:rPr>
              <a:t>réelles</a:t>
            </a:r>
            <a:r>
              <a:rPr lang="en-US" sz="1800" dirty="0">
                <a:latin typeface="Bookman Old Style"/>
                <a:ea typeface="Bookman Old Style"/>
                <a:cs typeface="Bookman Old Style"/>
                <a:sym typeface="Bookman Old Style"/>
              </a:rPr>
              <a:t> </a:t>
            </a:r>
            <a:r>
              <a:rPr lang="en-US" sz="1800" dirty="0" err="1">
                <a:latin typeface="Bookman Old Style"/>
                <a:ea typeface="Bookman Old Style"/>
                <a:cs typeface="Bookman Old Style"/>
                <a:sym typeface="Bookman Old Style"/>
              </a:rPr>
              <a:t>étaient</a:t>
            </a:r>
            <a:r>
              <a:rPr lang="en-US" sz="1800" dirty="0">
                <a:latin typeface="Bookman Old Style"/>
                <a:ea typeface="Bookman Old Style"/>
                <a:cs typeface="Bookman Old Style"/>
                <a:sym typeface="Bookman Old Style"/>
              </a:rPr>
              <a:t> </a:t>
            </a:r>
            <a:r>
              <a:rPr lang="en-US" sz="1800" dirty="0" err="1">
                <a:latin typeface="Bookman Old Style"/>
                <a:ea typeface="Bookman Old Style"/>
                <a:cs typeface="Bookman Old Style"/>
                <a:sym typeface="Bookman Old Style"/>
              </a:rPr>
              <a:t>effectuées</a:t>
            </a:r>
            <a:r>
              <a:rPr lang="en-US" sz="1800" dirty="0">
                <a:latin typeface="Bookman Old Style"/>
                <a:ea typeface="Bookman Old Style"/>
                <a:cs typeface="Bookman Old Style"/>
                <a:sym typeface="Bookman Old Style"/>
              </a:rPr>
              <a:t> par les structures </a:t>
            </a:r>
            <a:r>
              <a:rPr lang="en-US" sz="1800" dirty="0" err="1">
                <a:latin typeface="Bookman Old Style"/>
                <a:ea typeface="Bookman Old Style"/>
                <a:cs typeface="Bookman Old Style"/>
                <a:sym typeface="Bookman Old Style"/>
              </a:rPr>
              <a:t>régionales</a:t>
            </a:r>
            <a:r>
              <a:rPr lang="en-US" sz="1800" dirty="0">
                <a:latin typeface="Bookman Old Style"/>
                <a:ea typeface="Bookman Old Style"/>
                <a:cs typeface="Bookman Old Style"/>
                <a:sym typeface="Bookman Old Style"/>
              </a:rPr>
              <a:t>.</a:t>
            </a:r>
            <a:endParaRPr sz="1800" dirty="0">
              <a:latin typeface="Bookman Old Style"/>
              <a:ea typeface="Bookman Old Style"/>
              <a:cs typeface="Bookman Old Style"/>
              <a:sym typeface="Bookman Old Style"/>
            </a:endParaRPr>
          </a:p>
          <a:p>
            <a:pPr marL="109537" lvl="0" indent="0" algn="l" rtl="0">
              <a:spcBef>
                <a:spcPts val="400"/>
              </a:spcBef>
              <a:spcAft>
                <a:spcPts val="0"/>
              </a:spcAft>
              <a:buSzPts val="1224"/>
              <a:buFont typeface="Noto Sans Symbols"/>
              <a:buNone/>
            </a:pPr>
            <a:endParaRPr sz="1800" dirty="0">
              <a:latin typeface="Bookman Old Style"/>
              <a:ea typeface="Bookman Old Style"/>
              <a:cs typeface="Bookman Old Style"/>
              <a:sym typeface="Bookman Old Style"/>
            </a:endParaRPr>
          </a:p>
          <a:p>
            <a:pPr marL="109537" lvl="0" indent="0" algn="l" rtl="0">
              <a:spcBef>
                <a:spcPts val="400"/>
              </a:spcBef>
              <a:spcAft>
                <a:spcPts val="0"/>
              </a:spcAft>
              <a:buSzPts val="1224"/>
              <a:buFont typeface="Noto Sans Symbols"/>
              <a:buNone/>
            </a:pPr>
            <a:endParaRPr sz="1800" dirty="0">
              <a:latin typeface="Bookman Old Style"/>
              <a:ea typeface="Bookman Old Style"/>
              <a:cs typeface="Bookman Old Style"/>
              <a:sym typeface="Bookman Old Style"/>
            </a:endParaRPr>
          </a:p>
          <a:p>
            <a:pPr marL="365125" lvl="0" indent="-255587" algn="l" rtl="0">
              <a:spcBef>
                <a:spcPts val="400"/>
              </a:spcBef>
              <a:spcAft>
                <a:spcPts val="0"/>
              </a:spcAft>
              <a:buSzPts val="1224"/>
              <a:buFont typeface="Noto Sans Symbols"/>
              <a:buNone/>
            </a:pPr>
            <a:endParaRPr sz="1800" dirty="0">
              <a:latin typeface="Bookman Old Style"/>
              <a:ea typeface="Bookman Old Style"/>
              <a:cs typeface="Bookman Old Style"/>
              <a:sym typeface="Bookman Old Style"/>
            </a:endParaRPr>
          </a:p>
          <a:p>
            <a:pPr marL="365125" lvl="0" indent="-255587" algn="l" rtl="0">
              <a:spcBef>
                <a:spcPts val="400"/>
              </a:spcBef>
              <a:spcAft>
                <a:spcPts val="0"/>
              </a:spcAft>
              <a:buSzPts val="1224"/>
              <a:buFont typeface="Noto Sans Symbols"/>
              <a:buNone/>
            </a:pPr>
            <a:endParaRPr sz="1800" dirty="0">
              <a:latin typeface="Bookman Old Style"/>
              <a:ea typeface="Bookman Old Style"/>
              <a:cs typeface="Bookman Old Style"/>
              <a:sym typeface="Bookman Old Style"/>
            </a:endParaRPr>
          </a:p>
          <a:p>
            <a:pPr marL="365125" lvl="0" indent="-255587" algn="l" rtl="0">
              <a:lnSpc>
                <a:spcPct val="150000"/>
              </a:lnSpc>
              <a:spcBef>
                <a:spcPts val="400"/>
              </a:spcBef>
              <a:spcAft>
                <a:spcPts val="0"/>
              </a:spcAft>
              <a:buSzPts val="1224"/>
              <a:buFont typeface="Noto Sans Symbols"/>
              <a:buNone/>
            </a:pPr>
            <a:endParaRPr sz="1800" dirty="0">
              <a:latin typeface="Bookman Old Style"/>
              <a:ea typeface="Bookman Old Style"/>
              <a:cs typeface="Bookman Old Style"/>
              <a:sym typeface="Bookman Old Style"/>
            </a:endParaRPr>
          </a:p>
          <a:p>
            <a:pPr marL="365125" lvl="0" indent="-177864" algn="l" rtl="0">
              <a:lnSpc>
                <a:spcPct val="150000"/>
              </a:lnSpc>
              <a:spcBef>
                <a:spcPts val="400"/>
              </a:spcBef>
              <a:spcAft>
                <a:spcPts val="0"/>
              </a:spcAft>
              <a:buSzPts val="1224"/>
              <a:buNone/>
            </a:pPr>
            <a:endParaRPr sz="1800" dirty="0">
              <a:latin typeface="Bookman Old Style"/>
              <a:ea typeface="Bookman Old Style"/>
              <a:cs typeface="Bookman Old Style"/>
              <a:sym typeface="Bookman Old Style"/>
            </a:endParaRPr>
          </a:p>
          <a:p>
            <a:pPr marL="365125" lvl="0" indent="-177864" algn="l" rtl="0">
              <a:spcBef>
                <a:spcPts val="400"/>
              </a:spcBef>
              <a:spcAft>
                <a:spcPts val="0"/>
              </a:spcAft>
              <a:buSzPts val="1224"/>
              <a:buNone/>
            </a:pPr>
            <a:endParaRPr sz="1800" dirty="0">
              <a:latin typeface="Bookman Old Style"/>
              <a:ea typeface="Bookman Old Style"/>
              <a:cs typeface="Bookman Old Style"/>
              <a:sym typeface="Bookman Old Style"/>
            </a:endParaRPr>
          </a:p>
          <a:p>
            <a:pPr marL="365125" lvl="0" indent="-177864" algn="l" rtl="0">
              <a:spcBef>
                <a:spcPts val="400"/>
              </a:spcBef>
              <a:spcAft>
                <a:spcPts val="0"/>
              </a:spcAft>
              <a:buSzPts val="1224"/>
              <a:buNone/>
            </a:pPr>
            <a:endParaRPr sz="1800" dirty="0">
              <a:latin typeface="Bookman Old Style"/>
              <a:ea typeface="Bookman Old Style"/>
              <a:cs typeface="Bookman Old Style"/>
              <a:sym typeface="Bookman Old Style"/>
            </a:endParaRPr>
          </a:p>
          <a:p>
            <a:pPr marL="365125" lvl="0" indent="-177864" algn="l" rtl="0">
              <a:spcBef>
                <a:spcPts val="400"/>
              </a:spcBef>
              <a:spcAft>
                <a:spcPts val="0"/>
              </a:spcAft>
              <a:buSzPts val="1224"/>
              <a:buNone/>
            </a:pPr>
            <a:endParaRPr sz="1800" dirty="0">
              <a:latin typeface="Bookman Old Style"/>
              <a:ea typeface="Bookman Old Style"/>
              <a:cs typeface="Bookman Old Style"/>
              <a:sym typeface="Bookman Old Style"/>
            </a:endParaRPr>
          </a:p>
          <a:p>
            <a:pPr marL="109537" lvl="0" indent="0" algn="l" rtl="0">
              <a:spcBef>
                <a:spcPts val="400"/>
              </a:spcBef>
              <a:spcAft>
                <a:spcPts val="0"/>
              </a:spcAft>
              <a:buSzPts val="1224"/>
              <a:buFont typeface="Noto Sans Symbols"/>
              <a:buNone/>
            </a:pPr>
            <a:endParaRPr sz="1800" dirty="0">
              <a:latin typeface="Bookman Old Style"/>
              <a:ea typeface="Bookman Old Style"/>
              <a:cs typeface="Bookman Old Style"/>
              <a:sym typeface="Bookman Old Style"/>
            </a:endParaRPr>
          </a:p>
          <a:p>
            <a:pPr marL="365125" lvl="0" indent="-177864" algn="l" rtl="0">
              <a:spcBef>
                <a:spcPts val="400"/>
              </a:spcBef>
              <a:spcAft>
                <a:spcPts val="0"/>
              </a:spcAft>
              <a:buSzPts val="1224"/>
              <a:buNone/>
            </a:pPr>
            <a:endParaRPr sz="1800" dirty="0">
              <a:latin typeface="Bookman Old Style"/>
              <a:ea typeface="Bookman Old Style"/>
              <a:cs typeface="Bookman Old Style"/>
              <a:sym typeface="Bookman Old Style"/>
            </a:endParaRPr>
          </a:p>
          <a:p>
            <a:pPr marL="365125" lvl="0" indent="-177864" algn="l" rtl="0">
              <a:spcBef>
                <a:spcPts val="400"/>
              </a:spcBef>
              <a:spcAft>
                <a:spcPts val="0"/>
              </a:spcAft>
              <a:buSzPts val="1224"/>
              <a:buNone/>
            </a:pPr>
            <a:endParaRPr sz="1800" dirty="0">
              <a:latin typeface="Bookman Old Style"/>
              <a:ea typeface="Bookman Old Style"/>
              <a:cs typeface="Bookman Old Style"/>
              <a:sym typeface="Bookman Old Style"/>
            </a:endParaRPr>
          </a:p>
        </p:txBody>
      </p:sp>
      <p:pic>
        <p:nvPicPr>
          <p:cNvPr id="132" name="Google Shape;132;p5"/>
          <p:cNvPicPr preferRelativeResize="0"/>
          <p:nvPr/>
        </p:nvPicPr>
        <p:blipFill rotWithShape="1">
          <a:blip r:embed="rId3">
            <a:alphaModFix/>
          </a:blip>
          <a:srcRect/>
          <a:stretch/>
        </p:blipFill>
        <p:spPr>
          <a:xfrm>
            <a:off x="395288" y="392113"/>
            <a:ext cx="933450" cy="804862"/>
          </a:xfrm>
          <a:prstGeom prst="rect">
            <a:avLst/>
          </a:prstGeom>
          <a:noFill/>
          <a:ln>
            <a:noFill/>
          </a:ln>
        </p:spPr>
      </p:pic>
      <p:sp>
        <p:nvSpPr>
          <p:cNvPr id="133" name="Google Shape;133;p5"/>
          <p:cNvSpPr txBox="1">
            <a:spLocks noGrp="1"/>
          </p:cNvSpPr>
          <p:nvPr>
            <p:ph type="title"/>
          </p:nvPr>
        </p:nvSpPr>
        <p:spPr>
          <a:xfrm>
            <a:off x="142876" y="188640"/>
            <a:ext cx="8533580" cy="100811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1400" b="0" dirty="0">
                <a:solidFill>
                  <a:schemeClr val="dk1"/>
                </a:solidFill>
                <a:latin typeface="Gill Sans"/>
                <a:ea typeface="Gill Sans"/>
                <a:cs typeface="Gill Sans"/>
                <a:sym typeface="Gill Sans"/>
              </a:rPr>
              <a:t>                                                                                                 2022 Rapport du </a:t>
            </a:r>
            <a:r>
              <a:rPr lang="en-US" sz="1400" b="0" dirty="0" err="1">
                <a:solidFill>
                  <a:schemeClr val="dk1"/>
                </a:solidFill>
                <a:latin typeface="Gill Sans"/>
                <a:ea typeface="Gill Sans"/>
                <a:cs typeface="Gill Sans"/>
                <a:sym typeface="Gill Sans"/>
              </a:rPr>
              <a:t>comité</a:t>
            </a:r>
            <a:r>
              <a:rPr lang="en-US" sz="1400" b="0" dirty="0">
                <a:solidFill>
                  <a:schemeClr val="dk1"/>
                </a:solidFill>
                <a:latin typeface="Gill Sans"/>
                <a:ea typeface="Gill Sans"/>
                <a:cs typeface="Gill Sans"/>
                <a:sym typeface="Gill Sans"/>
              </a:rPr>
              <a:t> </a:t>
            </a:r>
            <a:r>
              <a:rPr lang="en-US" sz="1400" b="0" dirty="0" err="1">
                <a:solidFill>
                  <a:schemeClr val="dk1"/>
                </a:solidFill>
                <a:latin typeface="Gill Sans"/>
                <a:ea typeface="Gill Sans"/>
                <a:cs typeface="Gill Sans"/>
                <a:sym typeface="Gill Sans"/>
              </a:rPr>
              <a:t>d'audit</a:t>
            </a:r>
            <a:r>
              <a:rPr lang="en-US" sz="1400" b="0" dirty="0">
                <a:solidFill>
                  <a:schemeClr val="dk1"/>
                </a:solidFill>
                <a:latin typeface="Gill Sans"/>
                <a:ea typeface="Gill Sans"/>
                <a:cs typeface="Gill Sans"/>
                <a:sym typeface="Gill Sans"/>
              </a:rPr>
              <a:t> de </a:t>
            </a:r>
            <a:r>
              <a:rPr lang="en-US" sz="1400" b="0" dirty="0" err="1">
                <a:solidFill>
                  <a:schemeClr val="dk1"/>
                </a:solidFill>
                <a:latin typeface="Gill Sans"/>
                <a:ea typeface="Gill Sans"/>
                <a:cs typeface="Gill Sans"/>
                <a:sym typeface="Gill Sans"/>
              </a:rPr>
              <a:t>l'OMD</a:t>
            </a:r>
            <a:r>
              <a:rPr lang="en-US" sz="1400" b="0" dirty="0">
                <a:solidFill>
                  <a:schemeClr val="dk1"/>
                </a:solidFill>
                <a:latin typeface="Gill Sans"/>
                <a:ea typeface="Gill Sans"/>
                <a:cs typeface="Gill Sans"/>
                <a:sym typeface="Gill Sans"/>
              </a:rPr>
              <a:t>-AOC</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2"/>
          <p:cNvSpPr txBox="1">
            <a:spLocks noGrp="1"/>
          </p:cNvSpPr>
          <p:nvPr>
            <p:ph type="body" idx="1"/>
          </p:nvPr>
        </p:nvSpPr>
        <p:spPr>
          <a:xfrm>
            <a:off x="457200" y="1481138"/>
            <a:ext cx="8229600" cy="4525962"/>
          </a:xfrm>
          <a:prstGeom prst="rect">
            <a:avLst/>
          </a:prstGeom>
          <a:noFill/>
          <a:ln>
            <a:noFill/>
          </a:ln>
        </p:spPr>
        <p:txBody>
          <a:bodyPr spcFirstLastPara="1" wrap="square" lIns="91425" tIns="45700" rIns="91425" bIns="45700" anchor="t" anchorCtr="0">
            <a:noAutofit/>
          </a:bodyPr>
          <a:lstStyle/>
          <a:p>
            <a:pPr marL="107950" lvl="0" indent="0" algn="just" rtl="0">
              <a:spcBef>
                <a:spcPts val="0"/>
              </a:spcBef>
              <a:spcAft>
                <a:spcPts val="0"/>
              </a:spcAft>
              <a:buSzPts val="1088"/>
              <a:buFont typeface="Noto Sans Symbols"/>
              <a:buNone/>
            </a:pPr>
            <a:r>
              <a:rPr lang="en-US" sz="1400" b="1" i="1" dirty="0"/>
              <a:t>DÉPENSES</a:t>
            </a:r>
            <a:endParaRPr sz="1400" b="1" i="1" dirty="0">
              <a:latin typeface="Bookman Old Style"/>
              <a:ea typeface="Bookman Old Style"/>
              <a:cs typeface="Bookman Old Style"/>
              <a:sym typeface="Bookman Old Style"/>
            </a:endParaRPr>
          </a:p>
          <a:p>
            <a:pPr marL="107950" lvl="0" indent="0" algn="just" rtl="0">
              <a:spcBef>
                <a:spcPts val="400"/>
              </a:spcBef>
              <a:spcAft>
                <a:spcPts val="0"/>
              </a:spcAft>
              <a:buSzPts val="1088"/>
              <a:buFont typeface="Noto Sans Symbols"/>
              <a:buNone/>
            </a:pPr>
            <a:r>
              <a:rPr lang="en-US" sz="1400" b="1" dirty="0"/>
              <a:t>TROUVER</a:t>
            </a:r>
            <a:endParaRPr sz="2400" dirty="0"/>
          </a:p>
          <a:p>
            <a:pPr marL="107950" lvl="0" indent="0" algn="just" rtl="0">
              <a:spcBef>
                <a:spcPts val="400"/>
              </a:spcBef>
              <a:spcAft>
                <a:spcPts val="0"/>
              </a:spcAft>
              <a:buSzPts val="1088"/>
              <a:buFont typeface="Noto Sans Symbols"/>
              <a:buNone/>
            </a:pPr>
            <a:r>
              <a:rPr lang="en-US" sz="1400" b="1" i="1" dirty="0" err="1"/>
              <a:t>Utilisation</a:t>
            </a:r>
            <a:r>
              <a:rPr lang="en-US" sz="1400" b="1" i="1" dirty="0"/>
              <a:t> du budget </a:t>
            </a:r>
            <a:endParaRPr sz="2400" dirty="0"/>
          </a:p>
          <a:p>
            <a:pPr marL="107950" lvl="0" indent="0" algn="just" rtl="0">
              <a:spcBef>
                <a:spcPts val="400"/>
              </a:spcBef>
              <a:spcAft>
                <a:spcPts val="0"/>
              </a:spcAft>
              <a:buSzPts val="1088"/>
              <a:buFont typeface="Noto Sans Symbols"/>
              <a:buNone/>
            </a:pPr>
            <a:r>
              <a:rPr lang="en-US" sz="1400" dirty="0" err="1">
                <a:latin typeface="Gill Sans"/>
                <a:ea typeface="Gill Sans"/>
                <a:cs typeface="Gill Sans"/>
                <a:sym typeface="Gill Sans"/>
              </a:rPr>
              <a:t>L'équipe</a:t>
            </a:r>
            <a:r>
              <a:rPr lang="en-US" sz="1400" dirty="0">
                <a:latin typeface="Gill Sans"/>
                <a:ea typeface="Gill Sans"/>
                <a:cs typeface="Gill Sans"/>
                <a:sym typeface="Gill Sans"/>
              </a:rPr>
              <a:t> </a:t>
            </a:r>
            <a:r>
              <a:rPr lang="en-US" sz="1400" dirty="0" err="1">
                <a:latin typeface="Gill Sans"/>
                <a:ea typeface="Gill Sans"/>
                <a:cs typeface="Gill Sans"/>
                <a:sym typeface="Gill Sans"/>
              </a:rPr>
              <a:t>d'audit</a:t>
            </a:r>
            <a:r>
              <a:rPr lang="en-US" sz="1400" dirty="0">
                <a:latin typeface="Gill Sans"/>
                <a:ea typeface="Gill Sans"/>
                <a:cs typeface="Gill Sans"/>
                <a:sym typeface="Gill Sans"/>
              </a:rPr>
              <a:t> a </a:t>
            </a:r>
            <a:r>
              <a:rPr lang="en-US" sz="1400" dirty="0" err="1">
                <a:latin typeface="Gill Sans"/>
                <a:ea typeface="Gill Sans"/>
                <a:cs typeface="Gill Sans"/>
                <a:sym typeface="Gill Sans"/>
              </a:rPr>
              <a:t>observé</a:t>
            </a:r>
            <a:r>
              <a:rPr lang="en-US" sz="1400" dirty="0">
                <a:latin typeface="Gill Sans"/>
                <a:ea typeface="Gill Sans"/>
                <a:cs typeface="Gill Sans"/>
                <a:sym typeface="Gill Sans"/>
              </a:rPr>
              <a:t> que les structures </a:t>
            </a:r>
            <a:r>
              <a:rPr lang="en-US" sz="1400" dirty="0" err="1">
                <a:latin typeface="Gill Sans"/>
                <a:ea typeface="Gill Sans"/>
                <a:cs typeface="Gill Sans"/>
                <a:sym typeface="Gill Sans"/>
              </a:rPr>
              <a:t>régionales</a:t>
            </a:r>
            <a:r>
              <a:rPr lang="en-US" sz="1400" dirty="0">
                <a:latin typeface="Gill Sans"/>
                <a:ea typeface="Gill Sans"/>
                <a:cs typeface="Gill Sans"/>
                <a:sym typeface="Gill Sans"/>
              </a:rPr>
              <a:t> </a:t>
            </a:r>
            <a:r>
              <a:rPr lang="en-US" sz="1400" dirty="0" err="1">
                <a:latin typeface="Gill Sans"/>
                <a:ea typeface="Gill Sans"/>
                <a:cs typeface="Gill Sans"/>
                <a:sym typeface="Gill Sans"/>
              </a:rPr>
              <a:t>demandaient</a:t>
            </a:r>
            <a:r>
              <a:rPr lang="en-US" sz="1400" dirty="0">
                <a:latin typeface="Gill Sans"/>
                <a:ea typeface="Gill Sans"/>
                <a:cs typeface="Gill Sans"/>
                <a:sym typeface="Gill Sans"/>
              </a:rPr>
              <a:t> des </a:t>
            </a:r>
            <a:r>
              <a:rPr lang="en-US" sz="1400" dirty="0" err="1">
                <a:latin typeface="Gill Sans"/>
                <a:ea typeface="Gill Sans"/>
                <a:cs typeface="Gill Sans"/>
                <a:sym typeface="Gill Sans"/>
              </a:rPr>
              <a:t>montants</a:t>
            </a:r>
            <a:r>
              <a:rPr lang="en-US" sz="1400" dirty="0">
                <a:latin typeface="Gill Sans"/>
                <a:ea typeface="Gill Sans"/>
                <a:cs typeface="Gill Sans"/>
                <a:sym typeface="Gill Sans"/>
              </a:rPr>
              <a:t> </a:t>
            </a:r>
            <a:r>
              <a:rPr lang="en-US" sz="1400" dirty="0" err="1">
                <a:latin typeface="Gill Sans"/>
                <a:ea typeface="Gill Sans"/>
                <a:cs typeface="Gill Sans"/>
                <a:sym typeface="Gill Sans"/>
              </a:rPr>
              <a:t>totaux</a:t>
            </a:r>
            <a:r>
              <a:rPr lang="en-US" sz="1400" dirty="0">
                <a:latin typeface="Gill Sans"/>
                <a:ea typeface="Gill Sans"/>
                <a:cs typeface="Gill Sans"/>
                <a:sym typeface="Gill Sans"/>
              </a:rPr>
              <a:t> dans </a:t>
            </a:r>
            <a:r>
              <a:rPr lang="en-US" sz="1400" dirty="0" err="1">
                <a:latin typeface="Gill Sans"/>
                <a:ea typeface="Gill Sans"/>
                <a:cs typeface="Gill Sans"/>
                <a:sym typeface="Gill Sans"/>
              </a:rPr>
              <a:t>leurs</a:t>
            </a:r>
            <a:r>
              <a:rPr lang="en-US" sz="1400" dirty="0">
                <a:latin typeface="Gill Sans"/>
                <a:ea typeface="Gill Sans"/>
                <a:cs typeface="Gill Sans"/>
                <a:sym typeface="Gill Sans"/>
              </a:rPr>
              <a:t> budgets sans </a:t>
            </a:r>
            <a:r>
              <a:rPr lang="en-US" sz="1400" dirty="0" err="1">
                <a:latin typeface="Gill Sans"/>
                <a:ea typeface="Gill Sans"/>
                <a:cs typeface="Gill Sans"/>
                <a:sym typeface="Gill Sans"/>
              </a:rPr>
              <a:t>établir</a:t>
            </a:r>
            <a:r>
              <a:rPr lang="en-US" sz="1400" dirty="0">
                <a:latin typeface="Gill Sans"/>
                <a:ea typeface="Gill Sans"/>
                <a:cs typeface="Gill Sans"/>
                <a:sym typeface="Gill Sans"/>
              </a:rPr>
              <a:t> de </a:t>
            </a:r>
            <a:r>
              <a:rPr lang="en-US" sz="1400" dirty="0" err="1">
                <a:latin typeface="Gill Sans"/>
                <a:ea typeface="Gill Sans"/>
                <a:cs typeface="Gill Sans"/>
                <a:sym typeface="Gill Sans"/>
              </a:rPr>
              <a:t>coûts</a:t>
            </a:r>
            <a:r>
              <a:rPr lang="en-US" sz="1400" dirty="0">
                <a:latin typeface="Gill Sans"/>
                <a:ea typeface="Gill Sans"/>
                <a:cs typeface="Gill Sans"/>
                <a:sym typeface="Gill Sans"/>
              </a:rPr>
              <a:t> </a:t>
            </a:r>
            <a:r>
              <a:rPr lang="en-US" sz="1400" dirty="0" err="1">
                <a:latin typeface="Gill Sans"/>
                <a:ea typeface="Gill Sans"/>
                <a:cs typeface="Gill Sans"/>
                <a:sym typeface="Gill Sans"/>
              </a:rPr>
              <a:t>détaillés</a:t>
            </a:r>
            <a:r>
              <a:rPr lang="en-US" sz="1400" dirty="0">
                <a:latin typeface="Gill Sans"/>
                <a:ea typeface="Gill Sans"/>
                <a:cs typeface="Gill Sans"/>
                <a:sym typeface="Gill Sans"/>
              </a:rPr>
              <a:t>.  Nous </a:t>
            </a:r>
            <a:r>
              <a:rPr lang="en-US" sz="1400" dirty="0" err="1">
                <a:latin typeface="Gill Sans"/>
                <a:ea typeface="Gill Sans"/>
                <a:cs typeface="Gill Sans"/>
                <a:sym typeface="Gill Sans"/>
              </a:rPr>
              <a:t>notons</a:t>
            </a:r>
            <a:r>
              <a:rPr lang="en-US" sz="1400" dirty="0">
                <a:latin typeface="Gill Sans"/>
                <a:ea typeface="Gill Sans"/>
                <a:cs typeface="Gill Sans"/>
                <a:sym typeface="Gill Sans"/>
              </a:rPr>
              <a:t> que le prix </a:t>
            </a:r>
            <a:r>
              <a:rPr lang="en-US" sz="1400" dirty="0" err="1">
                <a:latin typeface="Gill Sans"/>
                <a:ea typeface="Gill Sans"/>
                <a:cs typeface="Gill Sans"/>
                <a:sym typeface="Gill Sans"/>
              </a:rPr>
              <a:t>réel</a:t>
            </a:r>
            <a:r>
              <a:rPr lang="en-US" sz="1400" dirty="0">
                <a:latin typeface="Gill Sans"/>
                <a:ea typeface="Gill Sans"/>
                <a:cs typeface="Gill Sans"/>
                <a:sym typeface="Gill Sans"/>
              </a:rPr>
              <a:t> des billets </a:t>
            </a:r>
            <a:r>
              <a:rPr lang="en-US" sz="1400" dirty="0" err="1">
                <a:latin typeface="Gill Sans"/>
                <a:ea typeface="Gill Sans"/>
                <a:cs typeface="Gill Sans"/>
                <a:sym typeface="Gill Sans"/>
              </a:rPr>
              <a:t>d'avion</a:t>
            </a:r>
            <a:r>
              <a:rPr lang="en-US" sz="1400" dirty="0">
                <a:latin typeface="Gill Sans"/>
                <a:ea typeface="Gill Sans"/>
                <a:cs typeface="Gill Sans"/>
                <a:sym typeface="Gill Sans"/>
              </a:rPr>
              <a:t> </a:t>
            </a:r>
            <a:r>
              <a:rPr lang="en-US" sz="1400" dirty="0" err="1">
                <a:latin typeface="Gill Sans"/>
                <a:ea typeface="Gill Sans"/>
                <a:cs typeface="Gill Sans"/>
                <a:sym typeface="Gill Sans"/>
              </a:rPr>
              <a:t>évolue</a:t>
            </a:r>
            <a:r>
              <a:rPr lang="en-US" sz="1400" dirty="0">
                <a:latin typeface="Gill Sans"/>
                <a:ea typeface="Gill Sans"/>
                <a:cs typeface="Gill Sans"/>
                <a:sym typeface="Gill Sans"/>
              </a:rPr>
              <a:t> au fil du temps et </a:t>
            </a:r>
            <a:r>
              <a:rPr lang="en-US" sz="1400" dirty="0" err="1">
                <a:latin typeface="Gill Sans"/>
                <a:ea typeface="Gill Sans"/>
                <a:cs typeface="Gill Sans"/>
                <a:sym typeface="Gill Sans"/>
              </a:rPr>
              <a:t>qu'il</a:t>
            </a:r>
            <a:r>
              <a:rPr lang="en-US" sz="1400" dirty="0">
                <a:latin typeface="Gill Sans"/>
                <a:ea typeface="Gill Sans"/>
                <a:cs typeface="Gill Sans"/>
                <a:sym typeface="Gill Sans"/>
              </a:rPr>
              <a:t> </a:t>
            </a:r>
            <a:r>
              <a:rPr lang="en-US" sz="1400" dirty="0" err="1">
                <a:latin typeface="Gill Sans"/>
                <a:ea typeface="Gill Sans"/>
                <a:cs typeface="Gill Sans"/>
                <a:sym typeface="Gill Sans"/>
              </a:rPr>
              <a:t>devrait</a:t>
            </a:r>
            <a:r>
              <a:rPr lang="en-US" sz="1400" dirty="0">
                <a:latin typeface="Gill Sans"/>
                <a:ea typeface="Gill Sans"/>
                <a:cs typeface="Gill Sans"/>
                <a:sym typeface="Gill Sans"/>
              </a:rPr>
              <a:t> </a:t>
            </a:r>
            <a:r>
              <a:rPr lang="en-US" sz="1400" dirty="0" err="1">
                <a:latin typeface="Gill Sans"/>
                <a:ea typeface="Gill Sans"/>
                <a:cs typeface="Gill Sans"/>
                <a:sym typeface="Gill Sans"/>
              </a:rPr>
              <a:t>être</a:t>
            </a:r>
            <a:r>
              <a:rPr lang="en-US" sz="1400" dirty="0">
                <a:latin typeface="Gill Sans"/>
                <a:ea typeface="Gill Sans"/>
                <a:cs typeface="Gill Sans"/>
                <a:sym typeface="Gill Sans"/>
              </a:rPr>
              <a:t> pris </a:t>
            </a:r>
            <a:r>
              <a:rPr lang="en-US" sz="1400" dirty="0" err="1">
                <a:latin typeface="Gill Sans"/>
                <a:ea typeface="Gill Sans"/>
                <a:cs typeface="Gill Sans"/>
                <a:sym typeface="Gill Sans"/>
              </a:rPr>
              <a:t>en</a:t>
            </a:r>
            <a:r>
              <a:rPr lang="en-US" sz="1400" dirty="0">
                <a:latin typeface="Gill Sans"/>
                <a:ea typeface="Gill Sans"/>
                <a:cs typeface="Gill Sans"/>
                <a:sym typeface="Gill Sans"/>
              </a:rPr>
              <a:t> </a:t>
            </a:r>
            <a:r>
              <a:rPr lang="en-US" sz="1400" dirty="0" err="1">
                <a:latin typeface="Gill Sans"/>
                <a:ea typeface="Gill Sans"/>
                <a:cs typeface="Gill Sans"/>
                <a:sym typeface="Gill Sans"/>
              </a:rPr>
              <a:t>compte</a:t>
            </a:r>
            <a:r>
              <a:rPr lang="en-US" sz="1400" dirty="0">
                <a:latin typeface="Gill Sans"/>
                <a:ea typeface="Gill Sans"/>
                <a:cs typeface="Gill Sans"/>
                <a:sym typeface="Gill Sans"/>
              </a:rPr>
              <a:t> dans la </a:t>
            </a:r>
            <a:r>
              <a:rPr lang="en-US" sz="1400" dirty="0" err="1">
                <a:latin typeface="Gill Sans"/>
                <a:ea typeface="Gill Sans"/>
                <a:cs typeface="Gill Sans"/>
                <a:sym typeface="Gill Sans"/>
              </a:rPr>
              <a:t>demande</a:t>
            </a:r>
            <a:r>
              <a:rPr lang="en-US" sz="1400" dirty="0">
                <a:latin typeface="Gill Sans"/>
                <a:ea typeface="Gill Sans"/>
                <a:cs typeface="Gill Sans"/>
                <a:sym typeface="Gill Sans"/>
              </a:rPr>
              <a:t> </a:t>
            </a:r>
            <a:r>
              <a:rPr lang="en-US" sz="1400" dirty="0" err="1">
                <a:latin typeface="Gill Sans"/>
                <a:ea typeface="Gill Sans"/>
                <a:cs typeface="Gill Sans"/>
                <a:sym typeface="Gill Sans"/>
              </a:rPr>
              <a:t>formulée</a:t>
            </a:r>
            <a:r>
              <a:rPr lang="en-US" sz="1400" dirty="0">
                <a:latin typeface="Gill Sans"/>
                <a:ea typeface="Gill Sans"/>
                <a:cs typeface="Gill Sans"/>
                <a:sym typeface="Gill Sans"/>
              </a:rPr>
              <a:t>. De </a:t>
            </a:r>
            <a:r>
              <a:rPr lang="en-US" sz="1400" dirty="0" err="1">
                <a:latin typeface="Gill Sans"/>
                <a:ea typeface="Gill Sans"/>
                <a:cs typeface="Gill Sans"/>
                <a:sym typeface="Gill Sans"/>
              </a:rPr>
              <a:t>même</a:t>
            </a:r>
            <a:r>
              <a:rPr lang="en-US" sz="1400" dirty="0">
                <a:latin typeface="Gill Sans"/>
                <a:ea typeface="Gill Sans"/>
                <a:cs typeface="Gill Sans"/>
                <a:sym typeface="Gill Sans"/>
              </a:rPr>
              <a:t>, les </a:t>
            </a:r>
            <a:r>
              <a:rPr lang="en-US" sz="1400" dirty="0" err="1">
                <a:latin typeface="Gill Sans"/>
                <a:ea typeface="Gill Sans"/>
                <a:cs typeface="Gill Sans"/>
                <a:sym typeface="Gill Sans"/>
              </a:rPr>
              <a:t>indemnités</a:t>
            </a:r>
            <a:r>
              <a:rPr lang="en-US" sz="1400" dirty="0">
                <a:latin typeface="Gill Sans"/>
                <a:ea typeface="Gill Sans"/>
                <a:cs typeface="Gill Sans"/>
                <a:sym typeface="Gill Sans"/>
              </a:rPr>
              <a:t> </a:t>
            </a:r>
            <a:r>
              <a:rPr lang="en-US" sz="1400" dirty="0" err="1">
                <a:latin typeface="Gill Sans"/>
                <a:ea typeface="Gill Sans"/>
                <a:cs typeface="Gill Sans"/>
                <a:sym typeface="Gill Sans"/>
              </a:rPr>
              <a:t>journalières</a:t>
            </a:r>
            <a:r>
              <a:rPr lang="en-US" sz="1400" dirty="0">
                <a:latin typeface="Gill Sans"/>
                <a:ea typeface="Gill Sans"/>
                <a:cs typeface="Gill Sans"/>
                <a:sym typeface="Gill Sans"/>
              </a:rPr>
              <a:t> </a:t>
            </a:r>
            <a:r>
              <a:rPr lang="en-US" sz="1400" dirty="0" err="1">
                <a:latin typeface="Gill Sans"/>
                <a:ea typeface="Gill Sans"/>
                <a:cs typeface="Gill Sans"/>
                <a:sym typeface="Gill Sans"/>
              </a:rPr>
              <a:t>versées</a:t>
            </a:r>
            <a:r>
              <a:rPr lang="en-US" sz="1400" dirty="0">
                <a:latin typeface="Gill Sans"/>
                <a:ea typeface="Gill Sans"/>
                <a:cs typeface="Gill Sans"/>
                <a:sym typeface="Gill Sans"/>
              </a:rPr>
              <a:t> </a:t>
            </a:r>
            <a:r>
              <a:rPr lang="en-US" sz="1400" dirty="0" err="1">
                <a:latin typeface="Gill Sans"/>
                <a:ea typeface="Gill Sans"/>
                <a:cs typeface="Gill Sans"/>
                <a:sym typeface="Gill Sans"/>
              </a:rPr>
              <a:t>l'ont</a:t>
            </a:r>
            <a:r>
              <a:rPr lang="en-US" sz="1400" dirty="0">
                <a:latin typeface="Gill Sans"/>
                <a:ea typeface="Gill Sans"/>
                <a:cs typeface="Gill Sans"/>
                <a:sym typeface="Gill Sans"/>
              </a:rPr>
              <a:t> </a:t>
            </a:r>
            <a:r>
              <a:rPr lang="en-US" sz="1400" dirty="0" err="1">
                <a:latin typeface="Gill Sans"/>
                <a:ea typeface="Gill Sans"/>
                <a:cs typeface="Gill Sans"/>
                <a:sym typeface="Gill Sans"/>
              </a:rPr>
              <a:t>été</a:t>
            </a:r>
            <a:r>
              <a:rPr lang="en-US" sz="1400" dirty="0">
                <a:latin typeface="Gill Sans"/>
                <a:ea typeface="Gill Sans"/>
                <a:cs typeface="Gill Sans"/>
                <a:sym typeface="Gill Sans"/>
              </a:rPr>
              <a:t> dans </a:t>
            </a:r>
            <a:r>
              <a:rPr lang="en-US" sz="1400" dirty="0" err="1">
                <a:latin typeface="Gill Sans"/>
                <a:ea typeface="Gill Sans"/>
                <a:cs typeface="Gill Sans"/>
                <a:sym typeface="Gill Sans"/>
              </a:rPr>
              <a:t>certains</a:t>
            </a:r>
            <a:r>
              <a:rPr lang="en-US" sz="1400" dirty="0">
                <a:latin typeface="Gill Sans"/>
                <a:ea typeface="Gill Sans"/>
                <a:cs typeface="Gill Sans"/>
                <a:sym typeface="Gill Sans"/>
              </a:rPr>
              <a:t> </a:t>
            </a:r>
            <a:r>
              <a:rPr lang="en-US" sz="1400" dirty="0" err="1">
                <a:latin typeface="Gill Sans"/>
                <a:ea typeface="Gill Sans"/>
                <a:cs typeface="Gill Sans"/>
                <a:sym typeface="Gill Sans"/>
              </a:rPr>
              <a:t>cas</a:t>
            </a:r>
            <a:r>
              <a:rPr lang="en-US" sz="1400" dirty="0">
                <a:latin typeface="Gill Sans"/>
                <a:ea typeface="Gill Sans"/>
                <a:cs typeface="Gill Sans"/>
                <a:sym typeface="Gill Sans"/>
              </a:rPr>
              <a:t> pour </a:t>
            </a:r>
            <a:r>
              <a:rPr lang="en-US" sz="1400" dirty="0" err="1">
                <a:latin typeface="Gill Sans"/>
                <a:ea typeface="Gill Sans"/>
                <a:cs typeface="Gill Sans"/>
                <a:sym typeface="Gill Sans"/>
              </a:rPr>
              <a:t>une</a:t>
            </a:r>
            <a:r>
              <a:rPr lang="en-US" sz="1400" dirty="0">
                <a:latin typeface="Gill Sans"/>
                <a:ea typeface="Gill Sans"/>
                <a:cs typeface="Gill Sans"/>
                <a:sym typeface="Gill Sans"/>
              </a:rPr>
              <a:t> </a:t>
            </a:r>
            <a:r>
              <a:rPr lang="en-US" sz="1400" dirty="0" err="1">
                <a:latin typeface="Gill Sans"/>
                <a:ea typeface="Gill Sans"/>
                <a:cs typeface="Gill Sans"/>
                <a:sym typeface="Gill Sans"/>
              </a:rPr>
              <a:t>période</a:t>
            </a:r>
            <a:r>
              <a:rPr lang="en-US" sz="1400" dirty="0">
                <a:latin typeface="Gill Sans"/>
                <a:ea typeface="Gill Sans"/>
                <a:cs typeface="Gill Sans"/>
                <a:sym typeface="Gill Sans"/>
              </a:rPr>
              <a:t> plus longue que </a:t>
            </a:r>
            <a:r>
              <a:rPr lang="en-US" sz="1400" dirty="0" err="1">
                <a:latin typeface="Gill Sans"/>
                <a:ea typeface="Gill Sans"/>
                <a:cs typeface="Gill Sans"/>
                <a:sym typeface="Gill Sans"/>
              </a:rPr>
              <a:t>celle</a:t>
            </a:r>
            <a:r>
              <a:rPr lang="en-US" sz="1400" dirty="0">
                <a:latin typeface="Gill Sans"/>
                <a:ea typeface="Gill Sans"/>
                <a:cs typeface="Gill Sans"/>
                <a:sym typeface="Gill Sans"/>
              </a:rPr>
              <a:t> </a:t>
            </a:r>
            <a:r>
              <a:rPr lang="en-US" sz="1400" dirty="0" err="1">
                <a:latin typeface="Gill Sans"/>
                <a:ea typeface="Gill Sans"/>
                <a:cs typeface="Gill Sans"/>
                <a:sym typeface="Gill Sans"/>
              </a:rPr>
              <a:t>requise</a:t>
            </a:r>
            <a:r>
              <a:rPr lang="en-US" sz="1400" dirty="0">
                <a:latin typeface="Gill Sans"/>
                <a:ea typeface="Gill Sans"/>
                <a:cs typeface="Gill Sans"/>
                <a:sym typeface="Gill Sans"/>
              </a:rPr>
              <a:t> pour les ateliers/</a:t>
            </a:r>
            <a:r>
              <a:rPr lang="en-US" sz="1400" dirty="0" err="1">
                <a:latin typeface="Gill Sans"/>
                <a:ea typeface="Gill Sans"/>
                <a:cs typeface="Gill Sans"/>
                <a:sym typeface="Gill Sans"/>
              </a:rPr>
              <a:t>conférences</a:t>
            </a:r>
            <a:r>
              <a:rPr lang="en-US" sz="1400" dirty="0">
                <a:latin typeface="Gill Sans"/>
                <a:ea typeface="Gill Sans"/>
                <a:cs typeface="Gill Sans"/>
                <a:sym typeface="Gill Sans"/>
              </a:rPr>
              <a:t>.</a:t>
            </a:r>
            <a:endParaRPr sz="2400" dirty="0"/>
          </a:p>
          <a:p>
            <a:pPr marL="107950" lvl="0" indent="0" algn="just" rtl="0">
              <a:spcBef>
                <a:spcPts val="400"/>
              </a:spcBef>
              <a:spcAft>
                <a:spcPts val="0"/>
              </a:spcAft>
              <a:buSzPts val="1088"/>
              <a:buFont typeface="Noto Sans Symbols"/>
              <a:buNone/>
            </a:pPr>
            <a:endParaRPr sz="1400" dirty="0">
              <a:latin typeface="Gill Sans"/>
              <a:ea typeface="Gill Sans"/>
              <a:cs typeface="Gill Sans"/>
              <a:sym typeface="Gill Sans"/>
            </a:endParaRPr>
          </a:p>
          <a:p>
            <a:pPr marL="107950" lvl="0" indent="0" algn="just" rtl="0">
              <a:spcBef>
                <a:spcPts val="400"/>
              </a:spcBef>
              <a:spcAft>
                <a:spcPts val="0"/>
              </a:spcAft>
              <a:buSzPts val="1088"/>
              <a:buFont typeface="Noto Sans Symbols"/>
              <a:buNone/>
            </a:pPr>
            <a:r>
              <a:rPr lang="en-US" sz="1400" b="1" dirty="0">
                <a:latin typeface="Gill Sans"/>
                <a:ea typeface="Gill Sans"/>
                <a:cs typeface="Gill Sans"/>
                <a:sym typeface="Gill Sans"/>
              </a:rPr>
              <a:t>RECOMMANDATION</a:t>
            </a:r>
            <a:endParaRPr sz="2400" dirty="0"/>
          </a:p>
          <a:p>
            <a:pPr marL="107950" lvl="0" indent="0" algn="just" rtl="0">
              <a:spcBef>
                <a:spcPts val="400"/>
              </a:spcBef>
              <a:spcAft>
                <a:spcPts val="0"/>
              </a:spcAft>
              <a:buSzPts val="1088"/>
              <a:buFont typeface="Noto Sans Symbols"/>
              <a:buNone/>
            </a:pPr>
            <a:r>
              <a:rPr lang="en-US" sz="1400" dirty="0" err="1">
                <a:latin typeface="Gill Sans"/>
                <a:ea typeface="Gill Sans"/>
                <a:cs typeface="Gill Sans"/>
                <a:sym typeface="Gill Sans"/>
              </a:rPr>
              <a:t>Toutes</a:t>
            </a:r>
            <a:r>
              <a:rPr lang="en-US" sz="1400" dirty="0">
                <a:latin typeface="Gill Sans"/>
                <a:ea typeface="Gill Sans"/>
                <a:cs typeface="Gill Sans"/>
                <a:sym typeface="Gill Sans"/>
              </a:rPr>
              <a:t> les </a:t>
            </a:r>
            <a:r>
              <a:rPr lang="en-US" sz="1400" dirty="0" err="1">
                <a:latin typeface="Gill Sans"/>
                <a:ea typeface="Gill Sans"/>
                <a:cs typeface="Gill Sans"/>
                <a:sym typeface="Gill Sans"/>
              </a:rPr>
              <a:t>demandes</a:t>
            </a:r>
            <a:r>
              <a:rPr lang="en-US" sz="1400" dirty="0">
                <a:latin typeface="Gill Sans"/>
                <a:ea typeface="Gill Sans"/>
                <a:cs typeface="Gill Sans"/>
                <a:sym typeface="Gill Sans"/>
              </a:rPr>
              <a:t> de fonds </a:t>
            </a:r>
            <a:r>
              <a:rPr lang="en-US" sz="1400" dirty="0" err="1">
                <a:latin typeface="Gill Sans"/>
                <a:ea typeface="Gill Sans"/>
                <a:cs typeface="Gill Sans"/>
                <a:sym typeface="Gill Sans"/>
              </a:rPr>
              <a:t>doivent</a:t>
            </a:r>
            <a:r>
              <a:rPr lang="en-US" sz="1400" dirty="0">
                <a:latin typeface="Gill Sans"/>
                <a:ea typeface="Gill Sans"/>
                <a:cs typeface="Gill Sans"/>
                <a:sym typeface="Gill Sans"/>
              </a:rPr>
              <a:t> </a:t>
            </a:r>
            <a:r>
              <a:rPr lang="en-US" sz="1400" dirty="0" err="1">
                <a:latin typeface="Gill Sans"/>
                <a:ea typeface="Gill Sans"/>
                <a:cs typeface="Gill Sans"/>
                <a:sym typeface="Gill Sans"/>
              </a:rPr>
              <a:t>inclure</a:t>
            </a:r>
            <a:r>
              <a:rPr lang="en-US" sz="1400" dirty="0">
                <a:latin typeface="Gill Sans"/>
                <a:ea typeface="Gill Sans"/>
                <a:cs typeface="Gill Sans"/>
                <a:sym typeface="Gill Sans"/>
              </a:rPr>
              <a:t> le </a:t>
            </a:r>
            <a:r>
              <a:rPr lang="en-US" sz="1400" dirty="0" err="1">
                <a:latin typeface="Gill Sans"/>
                <a:ea typeface="Gill Sans"/>
                <a:cs typeface="Gill Sans"/>
                <a:sym typeface="Gill Sans"/>
              </a:rPr>
              <a:t>coût</a:t>
            </a:r>
            <a:r>
              <a:rPr lang="en-US" sz="1400" dirty="0">
                <a:latin typeface="Gill Sans"/>
                <a:ea typeface="Gill Sans"/>
                <a:cs typeface="Gill Sans"/>
                <a:sym typeface="Gill Sans"/>
              </a:rPr>
              <a:t> </a:t>
            </a:r>
            <a:r>
              <a:rPr lang="en-US" sz="1400" dirty="0" err="1">
                <a:latin typeface="Gill Sans"/>
                <a:ea typeface="Gill Sans"/>
                <a:cs typeface="Gill Sans"/>
                <a:sym typeface="Gill Sans"/>
              </a:rPr>
              <a:t>réel</a:t>
            </a:r>
            <a:r>
              <a:rPr lang="en-US" sz="1400" dirty="0">
                <a:latin typeface="Gill Sans"/>
                <a:ea typeface="Gill Sans"/>
                <a:cs typeface="Gill Sans"/>
                <a:sym typeface="Gill Sans"/>
              </a:rPr>
              <a:t> du billet </a:t>
            </a:r>
            <a:r>
              <a:rPr lang="en-US" sz="1400" dirty="0" err="1">
                <a:latin typeface="Gill Sans"/>
                <a:ea typeface="Gill Sans"/>
                <a:cs typeface="Gill Sans"/>
                <a:sym typeface="Gill Sans"/>
              </a:rPr>
              <a:t>d'avion</a:t>
            </a:r>
            <a:r>
              <a:rPr lang="en-US" sz="1400" dirty="0">
                <a:latin typeface="Gill Sans"/>
                <a:ea typeface="Gill Sans"/>
                <a:cs typeface="Gill Sans"/>
                <a:sym typeface="Gill Sans"/>
              </a:rPr>
              <a:t> et le </a:t>
            </a:r>
            <a:r>
              <a:rPr lang="en-US" sz="1400" dirty="0" err="1">
                <a:latin typeface="Gill Sans"/>
                <a:ea typeface="Gill Sans"/>
                <a:cs typeface="Gill Sans"/>
                <a:sym typeface="Gill Sans"/>
              </a:rPr>
              <a:t>nombre</a:t>
            </a:r>
            <a:r>
              <a:rPr lang="en-US" sz="1400" dirty="0">
                <a:latin typeface="Gill Sans"/>
                <a:ea typeface="Gill Sans"/>
                <a:cs typeface="Gill Sans"/>
                <a:sym typeface="Gill Sans"/>
              </a:rPr>
              <a:t> de </a:t>
            </a:r>
            <a:r>
              <a:rPr lang="en-US" sz="1400" dirty="0" err="1">
                <a:latin typeface="Gill Sans"/>
                <a:ea typeface="Gill Sans"/>
                <a:cs typeface="Gill Sans"/>
                <a:sym typeface="Gill Sans"/>
              </a:rPr>
              <a:t>jours</a:t>
            </a:r>
            <a:r>
              <a:rPr lang="en-US" sz="1400" dirty="0">
                <a:latin typeface="Gill Sans"/>
                <a:ea typeface="Gill Sans"/>
                <a:cs typeface="Gill Sans"/>
                <a:sym typeface="Gill Sans"/>
              </a:rPr>
              <a:t> de </a:t>
            </a:r>
            <a:r>
              <a:rPr lang="en-US" sz="1400" dirty="0" err="1">
                <a:latin typeface="Gill Sans"/>
                <a:ea typeface="Gill Sans"/>
                <a:cs typeface="Gill Sans"/>
                <a:sym typeface="Gill Sans"/>
              </a:rPr>
              <a:t>l'itinéraire</a:t>
            </a:r>
            <a:r>
              <a:rPr lang="en-US" sz="1400" dirty="0">
                <a:latin typeface="Gill Sans"/>
                <a:ea typeface="Gill Sans"/>
                <a:cs typeface="Gill Sans"/>
                <a:sym typeface="Gill Sans"/>
              </a:rPr>
              <a:t> correspond aux </a:t>
            </a:r>
            <a:r>
              <a:rPr lang="en-US" sz="1400" dirty="0" err="1">
                <a:latin typeface="Gill Sans"/>
                <a:ea typeface="Gill Sans"/>
                <a:cs typeface="Gill Sans"/>
                <a:sym typeface="Gill Sans"/>
              </a:rPr>
              <a:t>jours</a:t>
            </a:r>
            <a:r>
              <a:rPr lang="en-US" sz="1400" dirty="0">
                <a:latin typeface="Gill Sans"/>
                <a:ea typeface="Gill Sans"/>
                <a:cs typeface="Gill Sans"/>
                <a:sym typeface="Gill Sans"/>
              </a:rPr>
              <a:t> </a:t>
            </a:r>
            <a:r>
              <a:rPr lang="en-US" sz="1400" dirty="0" err="1">
                <a:latin typeface="Gill Sans"/>
                <a:ea typeface="Gill Sans"/>
                <a:cs typeface="Gill Sans"/>
                <a:sym typeface="Gill Sans"/>
              </a:rPr>
              <a:t>payés</a:t>
            </a:r>
            <a:r>
              <a:rPr lang="en-US" sz="1400" dirty="0">
                <a:latin typeface="Gill Sans"/>
                <a:ea typeface="Gill Sans"/>
                <a:cs typeface="Gill Sans"/>
                <a:sym typeface="Gill Sans"/>
              </a:rPr>
              <a:t> à </a:t>
            </a:r>
            <a:r>
              <a:rPr lang="en-US" sz="1400" dirty="0" err="1">
                <a:latin typeface="Gill Sans"/>
                <a:ea typeface="Gill Sans"/>
                <a:cs typeface="Gill Sans"/>
                <a:sym typeface="Gill Sans"/>
              </a:rPr>
              <a:t>l'indemnité</a:t>
            </a:r>
            <a:r>
              <a:rPr lang="en-US" sz="1400" dirty="0">
                <a:latin typeface="Gill Sans"/>
                <a:ea typeface="Gill Sans"/>
                <a:cs typeface="Gill Sans"/>
                <a:sym typeface="Gill Sans"/>
              </a:rPr>
              <a:t> </a:t>
            </a:r>
            <a:r>
              <a:rPr lang="en-US" sz="1400" dirty="0" err="1">
                <a:latin typeface="Gill Sans"/>
                <a:ea typeface="Gill Sans"/>
                <a:cs typeface="Gill Sans"/>
                <a:sym typeface="Gill Sans"/>
              </a:rPr>
              <a:t>journalière</a:t>
            </a:r>
            <a:r>
              <a:rPr lang="en-US" sz="1400" dirty="0">
                <a:latin typeface="Gill Sans"/>
                <a:ea typeface="Gill Sans"/>
                <a:cs typeface="Gill Sans"/>
                <a:sym typeface="Gill Sans"/>
              </a:rPr>
              <a:t>. Les </a:t>
            </a:r>
            <a:r>
              <a:rPr lang="en-US" sz="1400" dirty="0" err="1">
                <a:latin typeface="Gill Sans"/>
                <a:ea typeface="Gill Sans"/>
                <a:cs typeface="Gill Sans"/>
                <a:sym typeface="Gill Sans"/>
              </a:rPr>
              <a:t>itinéraires</a:t>
            </a:r>
            <a:r>
              <a:rPr lang="en-US" sz="1400" dirty="0">
                <a:latin typeface="Gill Sans"/>
                <a:ea typeface="Gill Sans"/>
                <a:cs typeface="Gill Sans"/>
                <a:sym typeface="Gill Sans"/>
              </a:rPr>
              <a:t> </a:t>
            </a:r>
            <a:r>
              <a:rPr lang="en-US" sz="1400" dirty="0" err="1">
                <a:latin typeface="Gill Sans"/>
                <a:ea typeface="Gill Sans"/>
                <a:cs typeface="Gill Sans"/>
                <a:sym typeface="Gill Sans"/>
              </a:rPr>
              <a:t>doivent</a:t>
            </a:r>
            <a:r>
              <a:rPr lang="en-US" sz="1400" dirty="0">
                <a:latin typeface="Gill Sans"/>
                <a:ea typeface="Gill Sans"/>
                <a:cs typeface="Gill Sans"/>
                <a:sym typeface="Gill Sans"/>
              </a:rPr>
              <a:t> </a:t>
            </a:r>
            <a:r>
              <a:rPr lang="en-US" sz="1400" dirty="0" err="1">
                <a:latin typeface="Gill Sans"/>
                <a:ea typeface="Gill Sans"/>
                <a:cs typeface="Gill Sans"/>
                <a:sym typeface="Gill Sans"/>
              </a:rPr>
              <a:t>normalement</a:t>
            </a:r>
            <a:r>
              <a:rPr lang="en-US" sz="1400" dirty="0">
                <a:latin typeface="Gill Sans"/>
                <a:ea typeface="Gill Sans"/>
                <a:cs typeface="Gill Sans"/>
                <a:sym typeface="Gill Sans"/>
              </a:rPr>
              <a:t> </a:t>
            </a:r>
            <a:r>
              <a:rPr lang="en-US" sz="1400" dirty="0" err="1">
                <a:latin typeface="Gill Sans"/>
                <a:ea typeface="Gill Sans"/>
                <a:cs typeface="Gill Sans"/>
                <a:sym typeface="Gill Sans"/>
              </a:rPr>
              <a:t>comprendre</a:t>
            </a:r>
            <a:r>
              <a:rPr lang="en-US" sz="1400" dirty="0">
                <a:latin typeface="Gill Sans"/>
                <a:ea typeface="Gill Sans"/>
                <a:cs typeface="Gill Sans"/>
                <a:sym typeface="Gill Sans"/>
              </a:rPr>
              <a:t> un jour </a:t>
            </a:r>
            <a:r>
              <a:rPr lang="en-US" sz="1400" dirty="0" err="1">
                <a:latin typeface="Gill Sans"/>
                <a:ea typeface="Gill Sans"/>
                <a:cs typeface="Gill Sans"/>
                <a:sym typeface="Gill Sans"/>
              </a:rPr>
              <a:t>avant</a:t>
            </a:r>
            <a:r>
              <a:rPr lang="en-US" sz="1400" dirty="0">
                <a:latin typeface="Gill Sans"/>
                <a:ea typeface="Gill Sans"/>
                <a:cs typeface="Gill Sans"/>
                <a:sym typeface="Gill Sans"/>
              </a:rPr>
              <a:t> la </a:t>
            </a:r>
            <a:r>
              <a:rPr lang="en-US" sz="1400" dirty="0" err="1">
                <a:latin typeface="Gill Sans"/>
                <a:ea typeface="Gill Sans"/>
                <a:cs typeface="Gill Sans"/>
                <a:sym typeface="Gill Sans"/>
              </a:rPr>
              <a:t>conférence</a:t>
            </a:r>
            <a:r>
              <a:rPr lang="en-US" sz="1400" dirty="0">
                <a:latin typeface="Gill Sans"/>
                <a:ea typeface="Gill Sans"/>
                <a:cs typeface="Gill Sans"/>
                <a:sym typeface="Gill Sans"/>
              </a:rPr>
              <a:t>/</a:t>
            </a:r>
            <a:r>
              <a:rPr lang="en-US" sz="1400" dirty="0" err="1">
                <a:latin typeface="Gill Sans"/>
                <a:ea typeface="Gill Sans"/>
                <a:cs typeface="Gill Sans"/>
                <a:sym typeface="Gill Sans"/>
              </a:rPr>
              <a:t>réunion</a:t>
            </a:r>
            <a:r>
              <a:rPr lang="en-US" sz="1400" dirty="0">
                <a:latin typeface="Gill Sans"/>
                <a:ea typeface="Gill Sans"/>
                <a:cs typeface="Gill Sans"/>
                <a:sym typeface="Gill Sans"/>
              </a:rPr>
              <a:t> et un jour après. Les </a:t>
            </a:r>
            <a:r>
              <a:rPr lang="en-US" sz="1400" dirty="0" err="1">
                <a:latin typeface="Gill Sans"/>
                <a:ea typeface="Gill Sans"/>
                <a:cs typeface="Gill Sans"/>
                <a:sym typeface="Gill Sans"/>
              </a:rPr>
              <a:t>cas</a:t>
            </a:r>
            <a:r>
              <a:rPr lang="en-US" sz="1400" dirty="0">
                <a:latin typeface="Gill Sans"/>
                <a:ea typeface="Gill Sans"/>
                <a:cs typeface="Gill Sans"/>
                <a:sym typeface="Gill Sans"/>
              </a:rPr>
              <a:t> </a:t>
            </a:r>
            <a:r>
              <a:rPr lang="en-US" sz="1400" dirty="0" err="1">
                <a:latin typeface="Gill Sans"/>
                <a:ea typeface="Gill Sans"/>
                <a:cs typeface="Gill Sans"/>
                <a:sym typeface="Gill Sans"/>
              </a:rPr>
              <a:t>exceptionnels</a:t>
            </a:r>
            <a:r>
              <a:rPr lang="en-US" sz="1400" dirty="0">
                <a:latin typeface="Gill Sans"/>
                <a:ea typeface="Gill Sans"/>
                <a:cs typeface="Gill Sans"/>
                <a:sym typeface="Gill Sans"/>
              </a:rPr>
              <a:t> </a:t>
            </a:r>
            <a:r>
              <a:rPr lang="en-US" sz="1400" dirty="0" err="1">
                <a:latin typeface="Gill Sans"/>
                <a:ea typeface="Gill Sans"/>
                <a:cs typeface="Gill Sans"/>
                <a:sym typeface="Gill Sans"/>
              </a:rPr>
              <a:t>doivent</a:t>
            </a:r>
            <a:r>
              <a:rPr lang="en-US" sz="1400" dirty="0">
                <a:latin typeface="Gill Sans"/>
                <a:ea typeface="Gill Sans"/>
                <a:cs typeface="Gill Sans"/>
                <a:sym typeface="Gill Sans"/>
              </a:rPr>
              <a:t> </a:t>
            </a:r>
            <a:r>
              <a:rPr lang="en-US" sz="1400" dirty="0" err="1">
                <a:latin typeface="Gill Sans"/>
                <a:ea typeface="Gill Sans"/>
                <a:cs typeface="Gill Sans"/>
                <a:sym typeface="Gill Sans"/>
              </a:rPr>
              <a:t>être</a:t>
            </a:r>
            <a:r>
              <a:rPr lang="en-US" sz="1400" dirty="0">
                <a:latin typeface="Gill Sans"/>
                <a:ea typeface="Gill Sans"/>
                <a:cs typeface="Gill Sans"/>
                <a:sym typeface="Gill Sans"/>
              </a:rPr>
              <a:t> </a:t>
            </a:r>
            <a:r>
              <a:rPr lang="en-US" sz="1400" dirty="0" err="1">
                <a:latin typeface="Gill Sans"/>
                <a:ea typeface="Gill Sans"/>
                <a:cs typeface="Gill Sans"/>
                <a:sym typeface="Gill Sans"/>
              </a:rPr>
              <a:t>dûment</a:t>
            </a:r>
            <a:r>
              <a:rPr lang="en-US" sz="1400" dirty="0">
                <a:latin typeface="Gill Sans"/>
                <a:ea typeface="Gill Sans"/>
                <a:cs typeface="Gill Sans"/>
                <a:sym typeface="Gill Sans"/>
              </a:rPr>
              <a:t> </a:t>
            </a:r>
            <a:r>
              <a:rPr lang="en-US" sz="1400" dirty="0" err="1">
                <a:latin typeface="Gill Sans"/>
                <a:ea typeface="Gill Sans"/>
                <a:cs typeface="Gill Sans"/>
                <a:sym typeface="Gill Sans"/>
              </a:rPr>
              <a:t>documentés</a:t>
            </a:r>
            <a:r>
              <a:rPr lang="en-US" sz="1400" dirty="0">
                <a:latin typeface="Gill Sans"/>
                <a:ea typeface="Gill Sans"/>
                <a:cs typeface="Gill Sans"/>
                <a:sym typeface="Gill Sans"/>
              </a:rPr>
              <a:t> et </a:t>
            </a:r>
            <a:r>
              <a:rPr lang="en-US" sz="1400" dirty="0" err="1">
                <a:latin typeface="Gill Sans"/>
                <a:ea typeface="Gill Sans"/>
                <a:cs typeface="Gill Sans"/>
                <a:sym typeface="Gill Sans"/>
              </a:rPr>
              <a:t>signalés</a:t>
            </a:r>
            <a:r>
              <a:rPr lang="en-US" sz="1400" dirty="0">
                <a:latin typeface="Gill Sans"/>
                <a:ea typeface="Gill Sans"/>
                <a:cs typeface="Gill Sans"/>
                <a:sym typeface="Gill Sans"/>
              </a:rPr>
              <a:t>. </a:t>
            </a:r>
            <a:endParaRPr sz="2400" dirty="0"/>
          </a:p>
          <a:p>
            <a:pPr marL="107950" lvl="0" indent="0" algn="just" rtl="0">
              <a:spcBef>
                <a:spcPts val="400"/>
              </a:spcBef>
              <a:spcAft>
                <a:spcPts val="0"/>
              </a:spcAft>
              <a:buSzPts val="1088"/>
              <a:buFont typeface="Noto Sans Symbols"/>
              <a:buNone/>
            </a:pPr>
            <a:r>
              <a:rPr lang="en-US" sz="1400" b="1" i="1" dirty="0" err="1">
                <a:latin typeface="Gill Sans"/>
                <a:ea typeface="Gill Sans"/>
                <a:cs typeface="Gill Sans"/>
                <a:sym typeface="Gill Sans"/>
              </a:rPr>
              <a:t>Responsable</a:t>
            </a:r>
            <a:r>
              <a:rPr lang="en-US" sz="1400" b="1" i="1" dirty="0">
                <a:latin typeface="Gill Sans"/>
                <a:ea typeface="Gill Sans"/>
                <a:cs typeface="Gill Sans"/>
                <a:sym typeface="Gill Sans"/>
              </a:rPr>
              <a:t> : </a:t>
            </a:r>
            <a:endParaRPr sz="2400" dirty="0"/>
          </a:p>
          <a:p>
            <a:pPr marL="107950" lvl="0" indent="0" algn="just" rtl="0">
              <a:spcBef>
                <a:spcPts val="400"/>
              </a:spcBef>
              <a:spcAft>
                <a:spcPts val="0"/>
              </a:spcAft>
              <a:buSzPts val="1088"/>
              <a:buFont typeface="Noto Sans Symbols"/>
              <a:buNone/>
            </a:pPr>
            <a:r>
              <a:rPr lang="en-US" sz="1400" b="1" i="1" dirty="0">
                <a:latin typeface="Gill Sans"/>
                <a:ea typeface="Gill Sans"/>
                <a:cs typeface="Gill Sans"/>
                <a:sym typeface="Gill Sans"/>
              </a:rPr>
              <a:t>Les </a:t>
            </a:r>
            <a:r>
              <a:rPr lang="en-US" sz="1400" b="1" i="1" dirty="0" err="1">
                <a:latin typeface="Gill Sans"/>
                <a:ea typeface="Gill Sans"/>
                <a:cs typeface="Gill Sans"/>
                <a:sym typeface="Gill Sans"/>
              </a:rPr>
              <a:t>directeurs</a:t>
            </a:r>
            <a:r>
              <a:rPr lang="en-US" sz="1400" b="1" i="1" dirty="0">
                <a:latin typeface="Gill Sans"/>
                <a:ea typeface="Gill Sans"/>
                <a:cs typeface="Gill Sans"/>
                <a:sym typeface="Gill Sans"/>
              </a:rPr>
              <a:t> des structures </a:t>
            </a:r>
            <a:r>
              <a:rPr lang="en-US" sz="1400" b="1" i="1" dirty="0" err="1">
                <a:latin typeface="Gill Sans"/>
                <a:ea typeface="Gill Sans"/>
                <a:cs typeface="Gill Sans"/>
                <a:sym typeface="Gill Sans"/>
              </a:rPr>
              <a:t>régionales</a:t>
            </a:r>
            <a:endParaRPr sz="2400" dirty="0"/>
          </a:p>
          <a:p>
            <a:pPr marL="107950" lvl="0" indent="0" algn="just" rtl="0">
              <a:spcBef>
                <a:spcPts val="400"/>
              </a:spcBef>
              <a:spcAft>
                <a:spcPts val="0"/>
              </a:spcAft>
              <a:buSzPts val="1088"/>
              <a:buFont typeface="Noto Sans Symbols"/>
              <a:buNone/>
            </a:pPr>
            <a:r>
              <a:rPr lang="en-US" sz="1400" b="1" i="1" dirty="0">
                <a:latin typeface="Gill Sans"/>
                <a:ea typeface="Gill Sans"/>
                <a:cs typeface="Gill Sans"/>
                <a:sym typeface="Gill Sans"/>
              </a:rPr>
              <a:t>Le </a:t>
            </a:r>
            <a:r>
              <a:rPr lang="en-US" sz="1400" b="1" i="1" dirty="0" err="1">
                <a:latin typeface="Gill Sans"/>
                <a:ea typeface="Gill Sans"/>
                <a:cs typeface="Gill Sans"/>
                <a:sym typeface="Gill Sans"/>
              </a:rPr>
              <a:t>gestionnaire</a:t>
            </a:r>
            <a:r>
              <a:rPr lang="en-US" sz="1400" b="1" i="1" dirty="0">
                <a:latin typeface="Gill Sans"/>
                <a:ea typeface="Gill Sans"/>
                <a:cs typeface="Gill Sans"/>
                <a:sym typeface="Gill Sans"/>
              </a:rPr>
              <a:t> de la recherche</a:t>
            </a:r>
            <a:endParaRPr sz="2400" dirty="0"/>
          </a:p>
          <a:p>
            <a:pPr marL="107950" lvl="0" indent="0" algn="just" rtl="0">
              <a:spcBef>
                <a:spcPts val="400"/>
              </a:spcBef>
              <a:spcAft>
                <a:spcPts val="0"/>
              </a:spcAft>
              <a:buSzPts val="1088"/>
              <a:buFont typeface="Noto Sans Symbols"/>
              <a:buNone/>
            </a:pPr>
            <a:endParaRPr sz="1400" dirty="0">
              <a:latin typeface="Gill Sans"/>
              <a:ea typeface="Gill Sans"/>
              <a:cs typeface="Gill Sans"/>
              <a:sym typeface="Gill Sans"/>
            </a:endParaRPr>
          </a:p>
          <a:p>
            <a:pPr marL="107950" lvl="0" indent="0" algn="just" rtl="0">
              <a:spcBef>
                <a:spcPts val="400"/>
              </a:spcBef>
              <a:spcAft>
                <a:spcPts val="0"/>
              </a:spcAft>
              <a:buSzPts val="1088"/>
              <a:buFont typeface="Noto Sans Symbols"/>
              <a:buNone/>
            </a:pPr>
            <a:endParaRPr sz="1400" dirty="0">
              <a:latin typeface="Gill Sans"/>
              <a:ea typeface="Gill Sans"/>
              <a:cs typeface="Gill Sans"/>
              <a:sym typeface="Gill Sans"/>
            </a:endParaRPr>
          </a:p>
          <a:p>
            <a:pPr marL="107950" lvl="0" indent="0" algn="just" rtl="0">
              <a:spcBef>
                <a:spcPts val="400"/>
              </a:spcBef>
              <a:spcAft>
                <a:spcPts val="0"/>
              </a:spcAft>
              <a:buSzPts val="1088"/>
              <a:buFont typeface="Noto Sans Symbols"/>
              <a:buNone/>
            </a:pPr>
            <a:endParaRPr sz="1400" b="1" i="1" dirty="0"/>
          </a:p>
        </p:txBody>
      </p:sp>
      <p:pic>
        <p:nvPicPr>
          <p:cNvPr id="458" name="Google Shape;458;p42"/>
          <p:cNvPicPr preferRelativeResize="0"/>
          <p:nvPr/>
        </p:nvPicPr>
        <p:blipFill rotWithShape="1">
          <a:blip r:embed="rId3">
            <a:alphaModFix/>
          </a:blip>
          <a:srcRect/>
          <a:stretch/>
        </p:blipFill>
        <p:spPr>
          <a:xfrm>
            <a:off x="611188" y="404813"/>
            <a:ext cx="1728787" cy="863600"/>
          </a:xfrm>
          <a:prstGeom prst="rect">
            <a:avLst/>
          </a:prstGeom>
          <a:noFill/>
          <a:ln>
            <a:noFill/>
          </a:ln>
        </p:spPr>
      </p:pic>
      <p:sp>
        <p:nvSpPr>
          <p:cNvPr id="459" name="Google Shape;459;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200" b="0" dirty="0">
                <a:solidFill>
                  <a:schemeClr val="dk1"/>
                </a:solidFill>
                <a:latin typeface="Gill Sans"/>
                <a:ea typeface="Gill Sans"/>
                <a:cs typeface="Gill Sans"/>
                <a:sym typeface="Gill Sans"/>
              </a:rPr>
              <a:t>2022 Rapport du </a:t>
            </a:r>
            <a:r>
              <a:rPr lang="en-US" sz="1200" b="0" dirty="0" err="1">
                <a:solidFill>
                  <a:schemeClr val="dk1"/>
                </a:solidFill>
                <a:latin typeface="Gill Sans"/>
                <a:ea typeface="Gill Sans"/>
                <a:cs typeface="Gill Sans"/>
                <a:sym typeface="Gill Sans"/>
              </a:rPr>
              <a:t>comité</a:t>
            </a:r>
            <a:r>
              <a:rPr lang="en-US" sz="1200" b="0" dirty="0">
                <a:solidFill>
                  <a:schemeClr val="dk1"/>
                </a:solidFill>
                <a:latin typeface="Gill Sans"/>
                <a:ea typeface="Gill Sans"/>
                <a:cs typeface="Gill Sans"/>
                <a:sym typeface="Gill Sans"/>
              </a:rPr>
              <a:t> </a:t>
            </a:r>
            <a:r>
              <a:rPr lang="en-US" sz="1200" b="0" dirty="0" err="1">
                <a:solidFill>
                  <a:schemeClr val="dk1"/>
                </a:solidFill>
                <a:latin typeface="Gill Sans"/>
                <a:ea typeface="Gill Sans"/>
                <a:cs typeface="Gill Sans"/>
                <a:sym typeface="Gill Sans"/>
              </a:rPr>
              <a:t>d'audit</a:t>
            </a:r>
            <a:r>
              <a:rPr lang="en-US" sz="1200" b="0" dirty="0">
                <a:solidFill>
                  <a:schemeClr val="dk1"/>
                </a:solidFill>
                <a:latin typeface="Gill Sans"/>
                <a:ea typeface="Gill Sans"/>
                <a:cs typeface="Gill Sans"/>
                <a:sym typeface="Gill Sans"/>
              </a:rPr>
              <a:t> de </a:t>
            </a:r>
            <a:r>
              <a:rPr lang="en-US" sz="1200" b="0" dirty="0" err="1">
                <a:solidFill>
                  <a:schemeClr val="dk1"/>
                </a:solidFill>
                <a:latin typeface="Gill Sans"/>
                <a:ea typeface="Gill Sans"/>
                <a:cs typeface="Gill Sans"/>
                <a:sym typeface="Gill Sans"/>
              </a:rPr>
              <a:t>l'OMD</a:t>
            </a:r>
            <a:r>
              <a:rPr lang="en-US" sz="1200" b="0" dirty="0">
                <a:solidFill>
                  <a:schemeClr val="dk1"/>
                </a:solidFill>
                <a:latin typeface="Gill Sans"/>
                <a:ea typeface="Gill Sans"/>
                <a:cs typeface="Gill Sans"/>
                <a:sym typeface="Gill Sans"/>
              </a:rPr>
              <a:t>-AOC</a:t>
            </a:r>
            <a:endParaRPr dirty="0"/>
          </a:p>
        </p:txBody>
      </p:sp>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3"/>
          <p:cNvSpPr txBox="1">
            <a:spLocks noGrp="1"/>
          </p:cNvSpPr>
          <p:nvPr>
            <p:ph type="body" idx="1"/>
          </p:nvPr>
        </p:nvSpPr>
        <p:spPr>
          <a:xfrm>
            <a:off x="469900" y="1268413"/>
            <a:ext cx="8229600" cy="5113337"/>
          </a:xfrm>
          <a:prstGeom prst="rect">
            <a:avLst/>
          </a:prstGeom>
          <a:noFill/>
          <a:ln>
            <a:noFill/>
          </a:ln>
        </p:spPr>
        <p:txBody>
          <a:bodyPr spcFirstLastPara="1" wrap="square" lIns="91425" tIns="45700" rIns="91425" bIns="45700" anchor="t" anchorCtr="0">
            <a:noAutofit/>
          </a:bodyPr>
          <a:lstStyle/>
          <a:p>
            <a:pPr marL="107950" lvl="0" indent="0" algn="just" rtl="0">
              <a:spcBef>
                <a:spcPts val="0"/>
              </a:spcBef>
              <a:spcAft>
                <a:spcPts val="0"/>
              </a:spcAft>
              <a:buSzPts val="918"/>
              <a:buFont typeface="Noto Sans Symbols"/>
              <a:buNone/>
            </a:pPr>
            <a:r>
              <a:rPr lang="en-US" sz="1350" b="1" i="1">
                <a:latin typeface="Bookman Old Style"/>
                <a:ea typeface="Bookman Old Style"/>
                <a:cs typeface="Bookman Old Style"/>
                <a:sym typeface="Bookman Old Style"/>
              </a:rPr>
              <a:t>SUIVI DE LA RECOMMANDATION DE L'ANNÉE PRÉCÉDENTE</a:t>
            </a:r>
            <a:endParaRPr/>
          </a:p>
          <a:p>
            <a:pPr marL="107950" lvl="0" indent="0" algn="just" rtl="0">
              <a:spcBef>
                <a:spcPts val="400"/>
              </a:spcBef>
              <a:spcAft>
                <a:spcPts val="0"/>
              </a:spcAft>
              <a:buSzPts val="918"/>
              <a:buFont typeface="Noto Sans Symbols"/>
              <a:buNone/>
            </a:pPr>
            <a:r>
              <a:rPr lang="en-US" sz="1350" b="1">
                <a:latin typeface="Bookman Old Style"/>
                <a:ea typeface="Bookman Old Style"/>
                <a:cs typeface="Bookman Old Style"/>
                <a:sym typeface="Bookman Old Style"/>
              </a:rPr>
              <a:t>TROUVER</a:t>
            </a:r>
            <a:endParaRPr/>
          </a:p>
          <a:p>
            <a:pPr marL="107950" lvl="0" indent="0" algn="just" rtl="0">
              <a:spcBef>
                <a:spcPts val="400"/>
              </a:spcBef>
              <a:spcAft>
                <a:spcPts val="0"/>
              </a:spcAft>
              <a:buSzPts val="918"/>
              <a:buFont typeface="Noto Sans Symbols"/>
              <a:buNone/>
            </a:pPr>
            <a:r>
              <a:rPr lang="en-US" sz="1350" b="1" i="1">
                <a:latin typeface="Bookman Old Style"/>
                <a:ea typeface="Bookman Old Style"/>
                <a:cs typeface="Bookman Old Style"/>
                <a:sym typeface="Bookman Old Style"/>
              </a:rPr>
              <a:t>Modalités de fonctionnement du compte bancaire : frais et intérêts</a:t>
            </a:r>
            <a:endParaRPr/>
          </a:p>
          <a:p>
            <a:pPr marL="107950" lvl="0" indent="0" algn="just" rtl="0">
              <a:spcBef>
                <a:spcPts val="400"/>
              </a:spcBef>
              <a:spcAft>
                <a:spcPts val="0"/>
              </a:spcAft>
              <a:buSzPts val="918"/>
              <a:buFont typeface="Noto Sans Symbols"/>
              <a:buNone/>
            </a:pPr>
            <a:r>
              <a:rPr lang="en-US" sz="1350">
                <a:latin typeface="Bookman Old Style"/>
                <a:ea typeface="Bookman Old Style"/>
                <a:cs typeface="Bookman Old Style"/>
                <a:sym typeface="Bookman Old Style"/>
              </a:rPr>
              <a:t>RECOMMANDATION</a:t>
            </a:r>
            <a:endParaRPr/>
          </a:p>
          <a:p>
            <a:pPr marL="107950" lvl="0" indent="0" algn="just" rtl="0">
              <a:spcBef>
                <a:spcPts val="400"/>
              </a:spcBef>
              <a:spcAft>
                <a:spcPts val="0"/>
              </a:spcAft>
              <a:buSzPts val="918"/>
              <a:buFont typeface="Noto Sans Symbols"/>
              <a:buNone/>
            </a:pPr>
            <a:r>
              <a:rPr lang="en-US" sz="1350">
                <a:latin typeface="Bookman Old Style"/>
                <a:ea typeface="Bookman Old Style"/>
                <a:cs typeface="Bookman Old Style"/>
                <a:sym typeface="Bookman Old Style"/>
              </a:rPr>
              <a:t>La banque doit indiquer les conditions de fonctionnement du compte bancaire (pour tous les frais et intérêts payés) sur un papier à en-tête officiel à envoyer au gestionnaire du fonds au SOC. Dorénavant, le gestionnaire du fonds devrait procéder à un examen mensuel des frais pour confirmer l'exactitude et l'alignement sur les conditions.</a:t>
            </a:r>
            <a:endParaRPr/>
          </a:p>
          <a:p>
            <a:pPr marL="107950" lvl="0" indent="0" algn="just" rtl="0">
              <a:spcBef>
                <a:spcPts val="400"/>
              </a:spcBef>
              <a:spcAft>
                <a:spcPts val="0"/>
              </a:spcAft>
              <a:buSzPts val="918"/>
              <a:buFont typeface="Noto Sans Symbols"/>
              <a:buNone/>
            </a:pPr>
            <a:r>
              <a:rPr lang="en-US" sz="1350" b="1">
                <a:latin typeface="Bookman Old Style"/>
                <a:ea typeface="Bookman Old Style"/>
                <a:cs typeface="Bookman Old Style"/>
                <a:sym typeface="Bookman Old Style"/>
              </a:rPr>
              <a:t>STATUT</a:t>
            </a:r>
            <a:endParaRPr/>
          </a:p>
          <a:p>
            <a:pPr marL="107950" lvl="0" indent="0" algn="just" rtl="0">
              <a:spcBef>
                <a:spcPts val="400"/>
              </a:spcBef>
              <a:spcAft>
                <a:spcPts val="0"/>
              </a:spcAft>
              <a:buSzPts val="918"/>
              <a:buFont typeface="Noto Sans Symbols"/>
              <a:buNone/>
            </a:pPr>
            <a:r>
              <a:rPr lang="en-US" sz="1350" i="1">
                <a:latin typeface="Bookman Old Style"/>
                <a:ea typeface="Bookman Old Style"/>
                <a:cs typeface="Bookman Old Style"/>
                <a:sym typeface="Bookman Old Style"/>
              </a:rPr>
              <a:t>Pas de mise en œuvre</a:t>
            </a:r>
            <a:endParaRPr/>
          </a:p>
          <a:p>
            <a:pPr marL="107950" lvl="0" indent="0" algn="just" rtl="0">
              <a:spcBef>
                <a:spcPts val="400"/>
              </a:spcBef>
              <a:spcAft>
                <a:spcPts val="0"/>
              </a:spcAft>
              <a:buSzPts val="918"/>
              <a:buFont typeface="Noto Sans Symbols"/>
              <a:buNone/>
            </a:pPr>
            <a:r>
              <a:rPr lang="en-US" sz="1350" b="1" i="1">
                <a:latin typeface="Bookman Old Style"/>
                <a:ea typeface="Bookman Old Style"/>
                <a:cs typeface="Bookman Old Style"/>
                <a:sym typeface="Bookman Old Style"/>
              </a:rPr>
              <a:t>Questions comptables</a:t>
            </a:r>
            <a:endParaRPr/>
          </a:p>
          <a:p>
            <a:pPr marL="107950" lvl="0" indent="0" algn="just" rtl="0">
              <a:spcBef>
                <a:spcPts val="400"/>
              </a:spcBef>
              <a:spcAft>
                <a:spcPts val="0"/>
              </a:spcAft>
              <a:buSzPts val="918"/>
              <a:buFont typeface="Noto Sans Symbols"/>
              <a:buNone/>
            </a:pPr>
            <a:r>
              <a:rPr lang="en-US" sz="1350" b="1">
                <a:latin typeface="Bookman Old Style"/>
                <a:ea typeface="Bookman Old Style"/>
                <a:cs typeface="Bookman Old Style"/>
                <a:sym typeface="Bookman Old Style"/>
              </a:rPr>
              <a:t>RECOMMANDATION</a:t>
            </a:r>
            <a:endParaRPr/>
          </a:p>
          <a:p>
            <a:pPr marL="107950" lvl="0" indent="0" algn="just" rtl="0">
              <a:spcBef>
                <a:spcPts val="400"/>
              </a:spcBef>
              <a:spcAft>
                <a:spcPts val="0"/>
              </a:spcAft>
              <a:buSzPts val="918"/>
              <a:buFont typeface="Noto Sans Symbols"/>
              <a:buNone/>
            </a:pPr>
            <a:r>
              <a:rPr lang="en-US" sz="1350">
                <a:latin typeface="Bookman Old Style"/>
                <a:ea typeface="Bookman Old Style"/>
                <a:cs typeface="Bookman Old Style"/>
                <a:sym typeface="Bookman Old Style"/>
              </a:rPr>
              <a:t>Un registre électronique de toutes les transactions (recettes et dépenses) doit être tenu et rapproché régulièrement du relevé bancaire.</a:t>
            </a:r>
            <a:endParaRPr/>
          </a:p>
          <a:p>
            <a:pPr marL="107950" lvl="0" indent="0" algn="just" rtl="0">
              <a:spcBef>
                <a:spcPts val="400"/>
              </a:spcBef>
              <a:spcAft>
                <a:spcPts val="0"/>
              </a:spcAft>
              <a:buSzPts val="918"/>
              <a:buFont typeface="Noto Sans Symbols"/>
              <a:buNone/>
            </a:pPr>
            <a:r>
              <a:rPr lang="en-US" sz="1350">
                <a:latin typeface="Bookman Old Style"/>
                <a:ea typeface="Bookman Old Style"/>
                <a:cs typeface="Bookman Old Style"/>
                <a:sym typeface="Bookman Old Style"/>
              </a:rPr>
              <a:t>Il convient de conserver des dossiers manuels contenant tous les documents relatifs aux recettes et aux dépenses. Tous les documents relatifs à une transaction doivent être agrafés ensemble, référencés et classés en toute sécurité de manière à en faciliter l'accès et la disponibilité à des fins de comptabilité, d'établissement de rapports et d'audit.</a:t>
            </a:r>
            <a:endParaRPr/>
          </a:p>
          <a:p>
            <a:pPr marL="107950" lvl="0" indent="0" algn="just" rtl="0">
              <a:spcBef>
                <a:spcPts val="400"/>
              </a:spcBef>
              <a:spcAft>
                <a:spcPts val="0"/>
              </a:spcAft>
              <a:buSzPts val="918"/>
              <a:buFont typeface="Noto Sans Symbols"/>
              <a:buNone/>
            </a:pPr>
            <a:r>
              <a:rPr lang="en-US" sz="1350" b="1">
                <a:latin typeface="Bookman Old Style"/>
                <a:ea typeface="Bookman Old Style"/>
                <a:cs typeface="Bookman Old Style"/>
                <a:sym typeface="Bookman Old Style"/>
              </a:rPr>
              <a:t>STATUT</a:t>
            </a:r>
            <a:endParaRPr/>
          </a:p>
          <a:p>
            <a:pPr marL="107950" lvl="0" indent="0" algn="just" rtl="0">
              <a:spcBef>
                <a:spcPts val="400"/>
              </a:spcBef>
              <a:spcAft>
                <a:spcPts val="0"/>
              </a:spcAft>
              <a:buSzPts val="918"/>
              <a:buFont typeface="Noto Sans Symbols"/>
              <a:buNone/>
            </a:pPr>
            <a:r>
              <a:rPr lang="en-US" sz="1350">
                <a:latin typeface="Bookman Old Style"/>
                <a:ea typeface="Bookman Old Style"/>
                <a:cs typeface="Bookman Old Style"/>
                <a:sym typeface="Bookman Old Style"/>
              </a:rPr>
              <a:t>Partiellement mise en œuvre</a:t>
            </a:r>
            <a:endParaRPr/>
          </a:p>
          <a:p>
            <a:pPr marL="107950" lvl="0" indent="0" algn="just" rtl="0">
              <a:spcBef>
                <a:spcPts val="400"/>
              </a:spcBef>
              <a:spcAft>
                <a:spcPts val="0"/>
              </a:spcAft>
              <a:buSzPts val="918"/>
              <a:buFont typeface="Noto Sans Symbols"/>
              <a:buNone/>
            </a:pPr>
            <a:endParaRPr sz="1350">
              <a:latin typeface="Bookman Old Style"/>
              <a:ea typeface="Bookman Old Style"/>
              <a:cs typeface="Bookman Old Style"/>
              <a:sym typeface="Bookman Old Style"/>
            </a:endParaRPr>
          </a:p>
          <a:p>
            <a:pPr marL="107950" lvl="0" indent="0" algn="just" rtl="0">
              <a:spcBef>
                <a:spcPts val="400"/>
              </a:spcBef>
              <a:spcAft>
                <a:spcPts val="0"/>
              </a:spcAft>
              <a:buSzPts val="918"/>
              <a:buFont typeface="Noto Sans Symbols"/>
              <a:buNone/>
            </a:pPr>
            <a:endParaRPr sz="1350" b="1" i="1">
              <a:latin typeface="Bookman Old Style"/>
              <a:ea typeface="Bookman Old Style"/>
              <a:cs typeface="Bookman Old Style"/>
              <a:sym typeface="Bookman Old Style"/>
            </a:endParaRPr>
          </a:p>
          <a:p>
            <a:pPr marL="107950" lvl="0" indent="0" algn="just" rtl="0">
              <a:spcBef>
                <a:spcPts val="400"/>
              </a:spcBef>
              <a:spcAft>
                <a:spcPts val="0"/>
              </a:spcAft>
              <a:buSzPts val="918"/>
              <a:buFont typeface="Noto Sans Symbols"/>
              <a:buNone/>
            </a:pPr>
            <a:endParaRPr sz="1350">
              <a:latin typeface="Bookman Old Style"/>
              <a:ea typeface="Bookman Old Style"/>
              <a:cs typeface="Bookman Old Style"/>
              <a:sym typeface="Bookman Old Style"/>
            </a:endParaRPr>
          </a:p>
          <a:p>
            <a:pPr marL="107950" lvl="0" indent="0" algn="just" rtl="0">
              <a:spcBef>
                <a:spcPts val="400"/>
              </a:spcBef>
              <a:spcAft>
                <a:spcPts val="0"/>
              </a:spcAft>
              <a:buSzPts val="918"/>
              <a:buFont typeface="Noto Sans Symbols"/>
              <a:buNone/>
            </a:pPr>
            <a:endParaRPr sz="1350">
              <a:latin typeface="Bookman Old Style"/>
              <a:ea typeface="Bookman Old Style"/>
              <a:cs typeface="Bookman Old Style"/>
              <a:sym typeface="Bookman Old Style"/>
            </a:endParaRPr>
          </a:p>
          <a:p>
            <a:pPr marL="107950" lvl="0" indent="0" algn="just" rtl="0">
              <a:spcBef>
                <a:spcPts val="400"/>
              </a:spcBef>
              <a:spcAft>
                <a:spcPts val="0"/>
              </a:spcAft>
              <a:buSzPts val="918"/>
              <a:buFont typeface="Noto Sans Symbols"/>
              <a:buNone/>
            </a:pPr>
            <a:endParaRPr sz="1350" b="1" i="1">
              <a:latin typeface="Bookman Old Style"/>
              <a:ea typeface="Bookman Old Style"/>
              <a:cs typeface="Bookman Old Style"/>
              <a:sym typeface="Bookman Old Style"/>
            </a:endParaRPr>
          </a:p>
        </p:txBody>
      </p:sp>
      <p:pic>
        <p:nvPicPr>
          <p:cNvPr id="465" name="Google Shape;465;p43"/>
          <p:cNvPicPr preferRelativeResize="0"/>
          <p:nvPr/>
        </p:nvPicPr>
        <p:blipFill rotWithShape="1">
          <a:blip r:embed="rId3">
            <a:alphaModFix/>
          </a:blip>
          <a:srcRect/>
          <a:stretch/>
        </p:blipFill>
        <p:spPr>
          <a:xfrm>
            <a:off x="611188" y="404813"/>
            <a:ext cx="1728787" cy="863600"/>
          </a:xfrm>
          <a:prstGeom prst="rect">
            <a:avLst/>
          </a:prstGeom>
          <a:noFill/>
          <a:ln>
            <a:noFill/>
          </a:ln>
        </p:spPr>
      </p:pic>
      <p:sp>
        <p:nvSpPr>
          <p:cNvPr id="466" name="Google Shape;466;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200" b="0" dirty="0">
                <a:solidFill>
                  <a:schemeClr val="dk1"/>
                </a:solidFill>
                <a:latin typeface="Gill Sans"/>
                <a:ea typeface="Gill Sans"/>
                <a:cs typeface="Gill Sans"/>
                <a:sym typeface="Gill Sans"/>
              </a:rPr>
              <a:t>2022 Rapport du </a:t>
            </a:r>
            <a:r>
              <a:rPr lang="en-US" sz="1200" b="0" dirty="0" err="1">
                <a:solidFill>
                  <a:schemeClr val="dk1"/>
                </a:solidFill>
                <a:latin typeface="Gill Sans"/>
                <a:ea typeface="Gill Sans"/>
                <a:cs typeface="Gill Sans"/>
                <a:sym typeface="Gill Sans"/>
              </a:rPr>
              <a:t>comité</a:t>
            </a:r>
            <a:r>
              <a:rPr lang="en-US" sz="1200" b="0" dirty="0">
                <a:solidFill>
                  <a:schemeClr val="dk1"/>
                </a:solidFill>
                <a:latin typeface="Gill Sans"/>
                <a:ea typeface="Gill Sans"/>
                <a:cs typeface="Gill Sans"/>
                <a:sym typeface="Gill Sans"/>
              </a:rPr>
              <a:t> </a:t>
            </a:r>
            <a:r>
              <a:rPr lang="en-US" sz="1200" b="0" dirty="0" err="1">
                <a:solidFill>
                  <a:schemeClr val="dk1"/>
                </a:solidFill>
                <a:latin typeface="Gill Sans"/>
                <a:ea typeface="Gill Sans"/>
                <a:cs typeface="Gill Sans"/>
                <a:sym typeface="Gill Sans"/>
              </a:rPr>
              <a:t>d'audit</a:t>
            </a:r>
            <a:r>
              <a:rPr lang="en-US" sz="1200" b="0" dirty="0">
                <a:solidFill>
                  <a:schemeClr val="dk1"/>
                </a:solidFill>
                <a:latin typeface="Gill Sans"/>
                <a:ea typeface="Gill Sans"/>
                <a:cs typeface="Gill Sans"/>
                <a:sym typeface="Gill Sans"/>
              </a:rPr>
              <a:t> de </a:t>
            </a:r>
            <a:r>
              <a:rPr lang="en-US" sz="1200" b="0" dirty="0" err="1">
                <a:solidFill>
                  <a:schemeClr val="dk1"/>
                </a:solidFill>
                <a:latin typeface="Gill Sans"/>
                <a:ea typeface="Gill Sans"/>
                <a:cs typeface="Gill Sans"/>
                <a:sym typeface="Gill Sans"/>
              </a:rPr>
              <a:t>l'OMD</a:t>
            </a:r>
            <a:r>
              <a:rPr lang="en-US" sz="1200" b="0" dirty="0">
                <a:solidFill>
                  <a:schemeClr val="dk1"/>
                </a:solidFill>
                <a:latin typeface="Gill Sans"/>
                <a:ea typeface="Gill Sans"/>
                <a:cs typeface="Gill Sans"/>
                <a:sym typeface="Gill Sans"/>
              </a:rPr>
              <a:t>-AOC</a:t>
            </a:r>
            <a:endParaRPr dirty="0"/>
          </a:p>
        </p:txBody>
      </p:sp>
    </p:spTree>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4"/>
          <p:cNvSpPr txBox="1">
            <a:spLocks noGrp="1"/>
          </p:cNvSpPr>
          <p:nvPr>
            <p:ph type="body" idx="1"/>
          </p:nvPr>
        </p:nvSpPr>
        <p:spPr>
          <a:xfrm>
            <a:off x="457200" y="1268413"/>
            <a:ext cx="8229600" cy="4525962"/>
          </a:xfrm>
          <a:prstGeom prst="rect">
            <a:avLst/>
          </a:prstGeom>
          <a:noFill/>
          <a:ln>
            <a:noFill/>
          </a:ln>
        </p:spPr>
        <p:txBody>
          <a:bodyPr spcFirstLastPara="1" wrap="square" lIns="91425" tIns="45700" rIns="91425" bIns="45700" anchor="t" anchorCtr="0">
            <a:noAutofit/>
          </a:bodyPr>
          <a:lstStyle/>
          <a:p>
            <a:pPr marL="107950" lvl="0" indent="0" algn="just" rtl="0">
              <a:spcBef>
                <a:spcPts val="0"/>
              </a:spcBef>
              <a:spcAft>
                <a:spcPts val="0"/>
              </a:spcAft>
              <a:buSzPts val="952"/>
              <a:buFont typeface="Noto Sans Symbols"/>
              <a:buNone/>
            </a:pPr>
            <a:r>
              <a:rPr lang="en-US" sz="1400" b="1" dirty="0">
                <a:latin typeface="Bookman Old Style"/>
                <a:ea typeface="Bookman Old Style"/>
                <a:cs typeface="Bookman Old Style"/>
                <a:sym typeface="Bookman Old Style"/>
              </a:rPr>
              <a:t>TROUVER</a:t>
            </a:r>
            <a:endParaRPr dirty="0"/>
          </a:p>
          <a:p>
            <a:pPr marL="107950" lvl="0" indent="0" algn="just" rtl="0">
              <a:spcBef>
                <a:spcPts val="400"/>
              </a:spcBef>
              <a:spcAft>
                <a:spcPts val="0"/>
              </a:spcAft>
              <a:buSzPts val="952"/>
              <a:buFont typeface="Noto Sans Symbols"/>
              <a:buNone/>
            </a:pPr>
            <a:r>
              <a:rPr lang="en-US" sz="1400" b="1" i="1" dirty="0" err="1">
                <a:latin typeface="Bookman Old Style"/>
                <a:ea typeface="Bookman Old Style"/>
                <a:cs typeface="Bookman Old Style"/>
                <a:sym typeface="Bookman Old Style"/>
              </a:rPr>
              <a:t>Gestionnaire</a:t>
            </a:r>
            <a:r>
              <a:rPr lang="en-US" sz="1400" b="1" i="1" dirty="0">
                <a:latin typeface="Bookman Old Style"/>
                <a:ea typeface="Bookman Old Style"/>
                <a:cs typeface="Bookman Old Style"/>
                <a:sym typeface="Bookman Old Style"/>
              </a:rPr>
              <a:t> de fonds </a:t>
            </a:r>
            <a:r>
              <a:rPr lang="en-US" sz="1400" b="1" i="1" dirty="0" err="1">
                <a:latin typeface="Bookman Old Style"/>
                <a:ea typeface="Bookman Old Style"/>
                <a:cs typeface="Bookman Old Style"/>
                <a:sym typeface="Bookman Old Style"/>
              </a:rPr>
              <a:t>régional</a:t>
            </a:r>
            <a:endParaRPr dirty="0"/>
          </a:p>
          <a:p>
            <a:pPr marL="107950" lvl="0" indent="0" algn="just" rtl="0">
              <a:spcBef>
                <a:spcPts val="400"/>
              </a:spcBef>
              <a:spcAft>
                <a:spcPts val="0"/>
              </a:spcAft>
              <a:buSzPts val="952"/>
              <a:buFont typeface="Noto Sans Symbols"/>
              <a:buNone/>
            </a:pPr>
            <a:r>
              <a:rPr lang="en-US" sz="1400" b="1" dirty="0">
                <a:latin typeface="Bookman Old Style"/>
                <a:ea typeface="Bookman Old Style"/>
                <a:cs typeface="Bookman Old Style"/>
                <a:sym typeface="Bookman Old Style"/>
              </a:rPr>
              <a:t>RECOMMANDATION</a:t>
            </a:r>
            <a:endParaRPr dirty="0"/>
          </a:p>
          <a:p>
            <a:pPr marL="107950" lvl="0" indent="0" algn="just" rtl="0">
              <a:spcBef>
                <a:spcPts val="400"/>
              </a:spcBef>
              <a:spcAft>
                <a:spcPts val="0"/>
              </a:spcAft>
              <a:buSzPts val="952"/>
              <a:buFont typeface="Noto Sans Symbols"/>
              <a:buNone/>
            </a:pPr>
            <a:r>
              <a:rPr lang="en-US" sz="1400" dirty="0" err="1">
                <a:latin typeface="Bookman Old Style"/>
                <a:ea typeface="Bookman Old Style"/>
                <a:cs typeface="Bookman Old Style"/>
                <a:sym typeface="Bookman Old Style"/>
              </a:rPr>
              <a:t>Envoyer</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une</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copie</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électronique</a:t>
            </a:r>
            <a:r>
              <a:rPr lang="en-US" sz="1400" dirty="0">
                <a:latin typeface="Bookman Old Style"/>
                <a:ea typeface="Bookman Old Style"/>
                <a:cs typeface="Bookman Old Style"/>
                <a:sym typeface="Bookman Old Style"/>
              </a:rPr>
              <a:t> des </a:t>
            </a:r>
            <a:r>
              <a:rPr lang="en-US" sz="1400" dirty="0" err="1">
                <a:latin typeface="Bookman Old Style"/>
                <a:ea typeface="Bookman Old Style"/>
                <a:cs typeface="Bookman Old Style"/>
                <a:sym typeface="Bookman Old Style"/>
              </a:rPr>
              <a:t>déclarations</a:t>
            </a:r>
            <a:r>
              <a:rPr lang="en-US" sz="1400" dirty="0">
                <a:latin typeface="Bookman Old Style"/>
                <a:ea typeface="Bookman Old Style"/>
                <a:cs typeface="Bookman Old Style"/>
                <a:sym typeface="Bookman Old Style"/>
              </a:rPr>
              <a:t> de contributions et de </a:t>
            </a:r>
            <a:r>
              <a:rPr lang="en-US" sz="1400" dirty="0" err="1">
                <a:latin typeface="Bookman Old Style"/>
                <a:ea typeface="Bookman Old Style"/>
                <a:cs typeface="Bookman Old Style"/>
                <a:sym typeface="Bookman Old Style"/>
              </a:rPr>
              <a:t>l'état</a:t>
            </a:r>
            <a:r>
              <a:rPr lang="en-US" sz="1400" dirty="0">
                <a:latin typeface="Bookman Old Style"/>
                <a:ea typeface="Bookman Old Style"/>
                <a:cs typeface="Bookman Old Style"/>
                <a:sym typeface="Bookman Old Style"/>
              </a:rPr>
              <a:t> des </a:t>
            </a:r>
            <a:r>
              <a:rPr lang="en-US" sz="1400" dirty="0" err="1">
                <a:latin typeface="Bookman Old Style"/>
                <a:ea typeface="Bookman Old Style"/>
                <a:cs typeface="Bookman Old Style"/>
                <a:sym typeface="Bookman Old Style"/>
              </a:rPr>
              <a:t>arriérés</a:t>
            </a:r>
            <a:r>
              <a:rPr lang="en-US" sz="1400" dirty="0">
                <a:latin typeface="Bookman Old Style"/>
                <a:ea typeface="Bookman Old Style"/>
                <a:cs typeface="Bookman Old Style"/>
                <a:sym typeface="Bookman Old Style"/>
              </a:rPr>
              <a:t> au vice-</a:t>
            </a:r>
            <a:r>
              <a:rPr lang="en-US" sz="1400" dirty="0" err="1">
                <a:latin typeface="Bookman Old Style"/>
                <a:ea typeface="Bookman Old Style"/>
                <a:cs typeface="Bookman Old Style"/>
                <a:sym typeface="Bookman Old Style"/>
              </a:rPr>
              <a:t>président</a:t>
            </a:r>
            <a:r>
              <a:rPr lang="en-US" sz="1400" dirty="0">
                <a:latin typeface="Bookman Old Style"/>
                <a:ea typeface="Bookman Old Style"/>
                <a:cs typeface="Bookman Old Style"/>
                <a:sym typeface="Bookman Old Style"/>
              </a:rPr>
              <a:t> et </a:t>
            </a:r>
            <a:r>
              <a:rPr lang="en-US" sz="1400" dirty="0" err="1">
                <a:latin typeface="Bookman Old Style"/>
                <a:ea typeface="Bookman Old Style"/>
                <a:cs typeface="Bookman Old Style"/>
                <a:sym typeface="Bookman Old Style"/>
              </a:rPr>
              <a:t>une</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copie</a:t>
            </a:r>
            <a:r>
              <a:rPr lang="en-US" sz="1400" dirty="0">
                <a:latin typeface="Bookman Old Style"/>
                <a:ea typeface="Bookman Old Style"/>
                <a:cs typeface="Bookman Old Style"/>
                <a:sym typeface="Bookman Old Style"/>
              </a:rPr>
              <a:t> au </a:t>
            </a:r>
            <a:r>
              <a:rPr lang="en-US" sz="1400" dirty="0" err="1">
                <a:latin typeface="Bookman Old Style"/>
                <a:ea typeface="Bookman Old Style"/>
                <a:cs typeface="Bookman Old Style"/>
                <a:sym typeface="Bookman Old Style"/>
              </a:rPr>
              <a:t>comité</a:t>
            </a:r>
            <a:r>
              <a:rPr lang="en-US" sz="1400" dirty="0">
                <a:latin typeface="Bookman Old Style"/>
                <a:ea typeface="Bookman Old Style"/>
                <a:cs typeface="Bookman Old Style"/>
                <a:sym typeface="Bookman Old Style"/>
              </a:rPr>
              <a:t> des finances et de </a:t>
            </a:r>
            <a:r>
              <a:rPr lang="en-US" sz="1400" dirty="0" err="1">
                <a:latin typeface="Bookman Old Style"/>
                <a:ea typeface="Bookman Old Style"/>
                <a:cs typeface="Bookman Old Style"/>
                <a:sym typeface="Bookman Old Style"/>
              </a:rPr>
              <a:t>l'audit</a:t>
            </a:r>
            <a:r>
              <a:rPr lang="en-US" sz="1400" dirty="0">
                <a:latin typeface="Bookman Old Style"/>
                <a:ea typeface="Bookman Old Style"/>
                <a:cs typeface="Bookman Old Style"/>
                <a:sym typeface="Bookman Old Style"/>
              </a:rPr>
              <a:t> après la fin de </a:t>
            </a:r>
            <a:r>
              <a:rPr lang="en-US" sz="1400" dirty="0" err="1">
                <a:latin typeface="Bookman Old Style"/>
                <a:ea typeface="Bookman Old Style"/>
                <a:cs typeface="Bookman Old Style"/>
                <a:sym typeface="Bookman Old Style"/>
              </a:rPr>
              <a:t>chaque</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trimestre</a:t>
            </a:r>
            <a:r>
              <a:rPr lang="en-US" sz="1400" dirty="0">
                <a:latin typeface="Bookman Old Style"/>
                <a:ea typeface="Bookman Old Style"/>
                <a:cs typeface="Bookman Old Style"/>
                <a:sym typeface="Bookman Old Style"/>
              </a:rPr>
              <a:t> (première </a:t>
            </a:r>
            <a:r>
              <a:rPr lang="en-US" sz="1400" dirty="0" err="1">
                <a:latin typeface="Bookman Old Style"/>
                <a:ea typeface="Bookman Old Style"/>
                <a:cs typeface="Bookman Old Style"/>
                <a:sym typeface="Bookman Old Style"/>
              </a:rPr>
              <a:t>semaine</a:t>
            </a:r>
            <a:r>
              <a:rPr lang="en-US" sz="1400" dirty="0">
                <a:latin typeface="Bookman Old Style"/>
                <a:ea typeface="Bookman Old Style"/>
                <a:cs typeface="Bookman Old Style"/>
                <a:sym typeface="Bookman Old Style"/>
              </a:rPr>
              <a:t> de </a:t>
            </a:r>
            <a:r>
              <a:rPr lang="en-US" sz="1400" dirty="0" err="1">
                <a:latin typeface="Bookman Old Style"/>
                <a:ea typeface="Bookman Old Style"/>
                <a:cs typeface="Bookman Old Style"/>
                <a:sym typeface="Bookman Old Style"/>
              </a:rPr>
              <a:t>janvier</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d'avril</a:t>
            </a:r>
            <a:r>
              <a:rPr lang="en-US" sz="1400" dirty="0">
                <a:latin typeface="Bookman Old Style"/>
                <a:ea typeface="Bookman Old Style"/>
                <a:cs typeface="Bookman Old Style"/>
                <a:sym typeface="Bookman Old Style"/>
              </a:rPr>
              <a:t>, de </a:t>
            </a:r>
            <a:r>
              <a:rPr lang="en-US" sz="1400" dirty="0" err="1">
                <a:latin typeface="Bookman Old Style"/>
                <a:ea typeface="Bookman Old Style"/>
                <a:cs typeface="Bookman Old Style"/>
                <a:sym typeface="Bookman Old Style"/>
              </a:rPr>
              <a:t>juillet</a:t>
            </a:r>
            <a:r>
              <a:rPr lang="en-US" sz="1400" dirty="0">
                <a:latin typeface="Bookman Old Style"/>
                <a:ea typeface="Bookman Old Style"/>
                <a:cs typeface="Bookman Old Style"/>
                <a:sym typeface="Bookman Old Style"/>
              </a:rPr>
              <a:t> et </a:t>
            </a:r>
            <a:r>
              <a:rPr lang="en-US" sz="1400" dirty="0" err="1">
                <a:latin typeface="Bookman Old Style"/>
                <a:ea typeface="Bookman Old Style"/>
                <a:cs typeface="Bookman Old Style"/>
                <a:sym typeface="Bookman Old Style"/>
              </a:rPr>
              <a:t>d'octobre</a:t>
            </a:r>
            <a:r>
              <a:rPr lang="en-US" sz="1400" dirty="0">
                <a:latin typeface="Bookman Old Style"/>
                <a:ea typeface="Bookman Old Style"/>
                <a:cs typeface="Bookman Old Style"/>
                <a:sym typeface="Bookman Old Style"/>
              </a:rPr>
              <a:t>).</a:t>
            </a:r>
            <a:endParaRPr dirty="0"/>
          </a:p>
          <a:p>
            <a:pPr marL="107950" lvl="0" indent="0" algn="just" rtl="0">
              <a:spcBef>
                <a:spcPts val="400"/>
              </a:spcBef>
              <a:spcAft>
                <a:spcPts val="0"/>
              </a:spcAft>
              <a:buSzPts val="952"/>
              <a:buFont typeface="Noto Sans Symbols"/>
              <a:buNone/>
            </a:pPr>
            <a:r>
              <a:rPr lang="en-US" sz="1400" dirty="0" err="1">
                <a:latin typeface="Bookman Old Style"/>
                <a:ea typeface="Bookman Old Style"/>
                <a:cs typeface="Bookman Old Style"/>
                <a:sym typeface="Bookman Old Style"/>
              </a:rPr>
              <a:t>Envoyer</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une</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copie</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électronique</a:t>
            </a:r>
            <a:r>
              <a:rPr lang="en-US" sz="1400" dirty="0">
                <a:latin typeface="Bookman Old Style"/>
                <a:ea typeface="Bookman Old Style"/>
                <a:cs typeface="Bookman Old Style"/>
                <a:sym typeface="Bookman Old Style"/>
              </a:rPr>
              <a:t> du livre de </a:t>
            </a:r>
            <a:r>
              <a:rPr lang="en-US" sz="1400" dirty="0" err="1">
                <a:latin typeface="Bookman Old Style"/>
                <a:ea typeface="Bookman Old Style"/>
                <a:cs typeface="Bookman Old Style"/>
                <a:sym typeface="Bookman Old Style"/>
              </a:rPr>
              <a:t>caisse</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recettes</a:t>
            </a:r>
            <a:r>
              <a:rPr lang="en-US" sz="1400" dirty="0">
                <a:latin typeface="Bookman Old Style"/>
                <a:ea typeface="Bookman Old Style"/>
                <a:cs typeface="Bookman Old Style"/>
                <a:sym typeface="Bookman Old Style"/>
              </a:rPr>
              <a:t> et </a:t>
            </a:r>
            <a:r>
              <a:rPr lang="en-US" sz="1400" dirty="0" err="1">
                <a:latin typeface="Bookman Old Style"/>
                <a:ea typeface="Bookman Old Style"/>
                <a:cs typeface="Bookman Old Style"/>
                <a:sym typeface="Bookman Old Style"/>
              </a:rPr>
              <a:t>dépenses</a:t>
            </a:r>
            <a:r>
              <a:rPr lang="en-US" sz="1400" dirty="0">
                <a:latin typeface="Bookman Old Style"/>
                <a:ea typeface="Bookman Old Style"/>
                <a:cs typeface="Bookman Old Style"/>
                <a:sym typeface="Bookman Old Style"/>
              </a:rPr>
              <a:t> mises à jour sur le </a:t>
            </a:r>
            <a:r>
              <a:rPr lang="en-US" sz="1400" dirty="0" err="1">
                <a:latin typeface="Bookman Old Style"/>
                <a:ea typeface="Bookman Old Style"/>
                <a:cs typeface="Bookman Old Style"/>
                <a:sym typeface="Bookman Old Style"/>
              </a:rPr>
              <a:t>modèle</a:t>
            </a:r>
            <a:r>
              <a:rPr lang="en-US" sz="1400" dirty="0">
                <a:latin typeface="Bookman Old Style"/>
                <a:ea typeface="Bookman Old Style"/>
                <a:cs typeface="Bookman Old Style"/>
                <a:sym typeface="Bookman Old Style"/>
              </a:rPr>
              <a:t> Excel) au vice-</a:t>
            </a:r>
            <a:r>
              <a:rPr lang="en-US" sz="1400" dirty="0" err="1">
                <a:latin typeface="Bookman Old Style"/>
                <a:ea typeface="Bookman Old Style"/>
                <a:cs typeface="Bookman Old Style"/>
                <a:sym typeface="Bookman Old Style"/>
              </a:rPr>
              <a:t>président</a:t>
            </a:r>
            <a:r>
              <a:rPr lang="en-US" sz="1400" dirty="0">
                <a:latin typeface="Bookman Old Style"/>
                <a:ea typeface="Bookman Old Style"/>
                <a:cs typeface="Bookman Old Style"/>
                <a:sym typeface="Bookman Old Style"/>
              </a:rPr>
              <a:t> et </a:t>
            </a:r>
            <a:r>
              <a:rPr lang="en-US" sz="1400" dirty="0" err="1">
                <a:latin typeface="Bookman Old Style"/>
                <a:ea typeface="Bookman Old Style"/>
                <a:cs typeface="Bookman Old Style"/>
                <a:sym typeface="Bookman Old Style"/>
              </a:rPr>
              <a:t>une</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copie</a:t>
            </a:r>
            <a:r>
              <a:rPr lang="en-US" sz="1400" dirty="0">
                <a:latin typeface="Bookman Old Style"/>
                <a:ea typeface="Bookman Old Style"/>
                <a:cs typeface="Bookman Old Style"/>
                <a:sym typeface="Bookman Old Style"/>
              </a:rPr>
              <a:t> aux </a:t>
            </a:r>
            <a:r>
              <a:rPr lang="en-US" sz="1400" dirty="0" err="1">
                <a:latin typeface="Bookman Old Style"/>
                <a:ea typeface="Bookman Old Style"/>
                <a:cs typeface="Bookman Old Style"/>
                <a:sym typeface="Bookman Old Style"/>
              </a:rPr>
              <a:t>présidents</a:t>
            </a:r>
            <a:r>
              <a:rPr lang="en-US" sz="1400" dirty="0">
                <a:latin typeface="Bookman Old Style"/>
                <a:ea typeface="Bookman Old Style"/>
                <a:cs typeface="Bookman Old Style"/>
                <a:sym typeface="Bookman Old Style"/>
              </a:rPr>
              <a:t> de la commission des finances et de </a:t>
            </a:r>
            <a:r>
              <a:rPr lang="en-US" sz="1400" dirty="0" err="1">
                <a:latin typeface="Bookman Old Style"/>
                <a:ea typeface="Bookman Old Style"/>
                <a:cs typeface="Bookman Old Style"/>
                <a:sym typeface="Bookman Old Style"/>
              </a:rPr>
              <a:t>l'audit</a:t>
            </a:r>
            <a:r>
              <a:rPr lang="en-US" sz="1400" dirty="0">
                <a:latin typeface="Bookman Old Style"/>
                <a:ea typeface="Bookman Old Style"/>
                <a:cs typeface="Bookman Old Style"/>
                <a:sym typeface="Bookman Old Style"/>
              </a:rPr>
              <a:t> après la fin de </a:t>
            </a:r>
            <a:r>
              <a:rPr lang="en-US" sz="1400" dirty="0" err="1">
                <a:latin typeface="Bookman Old Style"/>
                <a:ea typeface="Bookman Old Style"/>
                <a:cs typeface="Bookman Old Style"/>
                <a:sym typeface="Bookman Old Style"/>
              </a:rPr>
              <a:t>chaque</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trimestre</a:t>
            </a:r>
            <a:r>
              <a:rPr lang="en-US" sz="1400" dirty="0">
                <a:latin typeface="Bookman Old Style"/>
                <a:ea typeface="Bookman Old Style"/>
                <a:cs typeface="Bookman Old Style"/>
                <a:sym typeface="Bookman Old Style"/>
              </a:rPr>
              <a:t> (première </a:t>
            </a:r>
            <a:r>
              <a:rPr lang="en-US" sz="1400" dirty="0" err="1">
                <a:latin typeface="Bookman Old Style"/>
                <a:ea typeface="Bookman Old Style"/>
                <a:cs typeface="Bookman Old Style"/>
                <a:sym typeface="Bookman Old Style"/>
              </a:rPr>
              <a:t>semaine</a:t>
            </a:r>
            <a:r>
              <a:rPr lang="en-US" sz="1400" dirty="0">
                <a:latin typeface="Bookman Old Style"/>
                <a:ea typeface="Bookman Old Style"/>
                <a:cs typeface="Bookman Old Style"/>
                <a:sym typeface="Bookman Old Style"/>
              </a:rPr>
              <a:t> de </a:t>
            </a:r>
            <a:r>
              <a:rPr lang="en-US" sz="1400" dirty="0" err="1">
                <a:latin typeface="Bookman Old Style"/>
                <a:ea typeface="Bookman Old Style"/>
                <a:cs typeface="Bookman Old Style"/>
                <a:sym typeface="Bookman Old Style"/>
              </a:rPr>
              <a:t>janvier</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d'avril</a:t>
            </a:r>
            <a:r>
              <a:rPr lang="en-US" sz="1400" dirty="0">
                <a:latin typeface="Bookman Old Style"/>
                <a:ea typeface="Bookman Old Style"/>
                <a:cs typeface="Bookman Old Style"/>
                <a:sym typeface="Bookman Old Style"/>
              </a:rPr>
              <a:t>, de </a:t>
            </a:r>
            <a:r>
              <a:rPr lang="en-US" sz="1400" dirty="0" err="1">
                <a:latin typeface="Bookman Old Style"/>
                <a:ea typeface="Bookman Old Style"/>
                <a:cs typeface="Bookman Old Style"/>
                <a:sym typeface="Bookman Old Style"/>
              </a:rPr>
              <a:t>juillet</a:t>
            </a:r>
            <a:r>
              <a:rPr lang="en-US" sz="1400" dirty="0">
                <a:latin typeface="Bookman Old Style"/>
                <a:ea typeface="Bookman Old Style"/>
                <a:cs typeface="Bookman Old Style"/>
                <a:sym typeface="Bookman Old Style"/>
              </a:rPr>
              <a:t> et </a:t>
            </a:r>
            <a:r>
              <a:rPr lang="en-US" sz="1400" dirty="0" err="1">
                <a:latin typeface="Bookman Old Style"/>
                <a:ea typeface="Bookman Old Style"/>
                <a:cs typeface="Bookman Old Style"/>
                <a:sym typeface="Bookman Old Style"/>
              </a:rPr>
              <a:t>d'octobre</a:t>
            </a:r>
            <a:r>
              <a:rPr lang="en-US" sz="1400" dirty="0">
                <a:latin typeface="Bookman Old Style"/>
                <a:ea typeface="Bookman Old Style"/>
                <a:cs typeface="Bookman Old Style"/>
                <a:sym typeface="Bookman Old Style"/>
              </a:rPr>
              <a:t>).</a:t>
            </a:r>
            <a:endParaRPr dirty="0"/>
          </a:p>
          <a:p>
            <a:pPr marL="107950" lvl="0" indent="0" algn="just" rtl="0">
              <a:spcBef>
                <a:spcPts val="400"/>
              </a:spcBef>
              <a:spcAft>
                <a:spcPts val="0"/>
              </a:spcAft>
              <a:buSzPts val="952"/>
              <a:buFont typeface="Noto Sans Symbols"/>
              <a:buNone/>
            </a:pPr>
            <a:endParaRPr sz="1400" b="1" dirty="0">
              <a:latin typeface="Bookman Old Style"/>
              <a:ea typeface="Bookman Old Style"/>
              <a:cs typeface="Bookman Old Style"/>
              <a:sym typeface="Bookman Old Style"/>
            </a:endParaRPr>
          </a:p>
          <a:p>
            <a:pPr marL="107950" lvl="0" indent="0" algn="just" rtl="0">
              <a:spcBef>
                <a:spcPts val="400"/>
              </a:spcBef>
              <a:spcAft>
                <a:spcPts val="0"/>
              </a:spcAft>
              <a:buSzPts val="952"/>
              <a:buFont typeface="Noto Sans Symbols"/>
              <a:buNone/>
            </a:pPr>
            <a:r>
              <a:rPr lang="en-US" sz="1400" b="1" dirty="0">
                <a:latin typeface="Bookman Old Style"/>
                <a:ea typeface="Bookman Old Style"/>
                <a:cs typeface="Bookman Old Style"/>
                <a:sym typeface="Bookman Old Style"/>
              </a:rPr>
              <a:t>STATUT</a:t>
            </a:r>
            <a:endParaRPr dirty="0"/>
          </a:p>
          <a:p>
            <a:pPr marL="107950" lvl="0" indent="0" algn="just" rtl="0">
              <a:spcBef>
                <a:spcPts val="400"/>
              </a:spcBef>
              <a:spcAft>
                <a:spcPts val="0"/>
              </a:spcAft>
              <a:buSzPts val="952"/>
              <a:buFont typeface="Noto Sans Symbols"/>
              <a:buNone/>
            </a:pPr>
            <a:r>
              <a:rPr lang="en-US" sz="1400" dirty="0" err="1">
                <a:latin typeface="Bookman Old Style"/>
                <a:ea typeface="Bookman Old Style"/>
                <a:cs typeface="Bookman Old Style"/>
                <a:sym typeface="Bookman Old Style"/>
              </a:rPr>
              <a:t>Partiellement</a:t>
            </a:r>
            <a:r>
              <a:rPr lang="en-US" sz="1400" dirty="0">
                <a:latin typeface="Bookman Old Style"/>
                <a:ea typeface="Bookman Old Style"/>
                <a:cs typeface="Bookman Old Style"/>
                <a:sym typeface="Bookman Old Style"/>
              </a:rPr>
              <a:t> mise </a:t>
            </a:r>
            <a:r>
              <a:rPr lang="en-US" sz="1400" dirty="0" err="1">
                <a:latin typeface="Bookman Old Style"/>
                <a:ea typeface="Bookman Old Style"/>
                <a:cs typeface="Bookman Old Style"/>
                <a:sym typeface="Bookman Old Style"/>
              </a:rPr>
              <a:t>en</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œuvre</a:t>
            </a:r>
            <a:endParaRPr dirty="0"/>
          </a:p>
          <a:p>
            <a:pPr marL="107950" lvl="0" indent="0" algn="just" rtl="0">
              <a:spcBef>
                <a:spcPts val="400"/>
              </a:spcBef>
              <a:spcAft>
                <a:spcPts val="0"/>
              </a:spcAft>
              <a:buSzPts val="952"/>
              <a:buFont typeface="Noto Sans Symbols"/>
              <a:buNone/>
            </a:pPr>
            <a:endParaRPr sz="1400" b="1" dirty="0">
              <a:latin typeface="Bookman Old Style"/>
              <a:ea typeface="Bookman Old Style"/>
              <a:cs typeface="Bookman Old Style"/>
              <a:sym typeface="Bookman Old Style"/>
            </a:endParaRPr>
          </a:p>
          <a:p>
            <a:pPr marL="107950" lvl="0" indent="0" algn="just" rtl="0">
              <a:spcBef>
                <a:spcPts val="400"/>
              </a:spcBef>
              <a:spcAft>
                <a:spcPts val="0"/>
              </a:spcAft>
              <a:buSzPts val="952"/>
              <a:buFont typeface="Noto Sans Symbols"/>
              <a:buNone/>
            </a:pPr>
            <a:r>
              <a:rPr lang="en-US" sz="1400" b="1" dirty="0">
                <a:latin typeface="Bookman Old Style"/>
                <a:ea typeface="Bookman Old Style"/>
                <a:cs typeface="Bookman Old Style"/>
                <a:sym typeface="Bookman Old Style"/>
              </a:rPr>
              <a:t>TROUVER</a:t>
            </a:r>
            <a:endParaRPr dirty="0"/>
          </a:p>
          <a:p>
            <a:pPr marL="107950" lvl="0" indent="0" algn="just" rtl="0">
              <a:spcBef>
                <a:spcPts val="400"/>
              </a:spcBef>
              <a:spcAft>
                <a:spcPts val="0"/>
              </a:spcAft>
              <a:buSzPts val="952"/>
              <a:buFont typeface="Noto Sans Symbols"/>
              <a:buNone/>
            </a:pPr>
            <a:r>
              <a:rPr lang="en-US" sz="1400" b="1" i="1" dirty="0">
                <a:latin typeface="Bookman Old Style"/>
                <a:ea typeface="Bookman Old Style"/>
                <a:cs typeface="Bookman Old Style"/>
                <a:sym typeface="Bookman Old Style"/>
              </a:rPr>
              <a:t>Structures </a:t>
            </a:r>
            <a:r>
              <a:rPr lang="en-US" sz="1400" b="1" i="1" dirty="0" err="1">
                <a:latin typeface="Bookman Old Style"/>
                <a:ea typeface="Bookman Old Style"/>
                <a:cs typeface="Bookman Old Style"/>
                <a:sym typeface="Bookman Old Style"/>
              </a:rPr>
              <a:t>régionales</a:t>
            </a:r>
            <a:r>
              <a:rPr lang="en-US" sz="1400" b="1" i="1" dirty="0">
                <a:latin typeface="Bookman Old Style"/>
                <a:ea typeface="Bookman Old Style"/>
                <a:cs typeface="Bookman Old Style"/>
                <a:sym typeface="Bookman Old Style"/>
              </a:rPr>
              <a:t> (BRRC, BRLR, CFR</a:t>
            </a:r>
            <a:r>
              <a:rPr lang="en-US" sz="1400" dirty="0">
                <a:latin typeface="Bookman Old Style"/>
                <a:ea typeface="Bookman Old Style"/>
                <a:cs typeface="Bookman Old Style"/>
                <a:sym typeface="Bookman Old Style"/>
              </a:rPr>
              <a:t>)</a:t>
            </a:r>
            <a:endParaRPr dirty="0"/>
          </a:p>
          <a:p>
            <a:pPr marL="107950" lvl="0" indent="0" algn="just" rtl="0">
              <a:spcBef>
                <a:spcPts val="400"/>
              </a:spcBef>
              <a:spcAft>
                <a:spcPts val="0"/>
              </a:spcAft>
              <a:buSzPts val="952"/>
              <a:buFont typeface="Noto Sans Symbols"/>
              <a:buNone/>
            </a:pPr>
            <a:r>
              <a:rPr lang="en-US" sz="1400" dirty="0">
                <a:latin typeface="Bookman Old Style"/>
                <a:ea typeface="Bookman Old Style"/>
                <a:cs typeface="Bookman Old Style"/>
                <a:sym typeface="Bookman Old Style"/>
              </a:rPr>
              <a:t>Les </a:t>
            </a:r>
            <a:r>
              <a:rPr lang="en-US" sz="1400" dirty="0" err="1">
                <a:latin typeface="Bookman Old Style"/>
                <a:ea typeface="Bookman Old Style"/>
                <a:cs typeface="Bookman Old Style"/>
                <a:sym typeface="Bookman Old Style"/>
              </a:rPr>
              <a:t>responsables</a:t>
            </a:r>
            <a:r>
              <a:rPr lang="en-US" sz="1400" dirty="0">
                <a:latin typeface="Bookman Old Style"/>
                <a:ea typeface="Bookman Old Style"/>
                <a:cs typeface="Bookman Old Style"/>
                <a:sym typeface="Bookman Old Style"/>
              </a:rPr>
              <a:t> des structures </a:t>
            </a:r>
            <a:r>
              <a:rPr lang="en-US" sz="1400" dirty="0" err="1">
                <a:latin typeface="Bookman Old Style"/>
                <a:ea typeface="Bookman Old Style"/>
                <a:cs typeface="Bookman Old Style"/>
                <a:sym typeface="Bookman Old Style"/>
              </a:rPr>
              <a:t>régionales</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doivent</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tenir</a:t>
            </a:r>
            <a:r>
              <a:rPr lang="en-US" sz="1400" dirty="0">
                <a:latin typeface="Bookman Old Style"/>
                <a:ea typeface="Bookman Old Style"/>
                <a:cs typeface="Bookman Old Style"/>
                <a:sym typeface="Bookman Old Style"/>
              </a:rPr>
              <a:t> un </a:t>
            </a:r>
            <a:r>
              <a:rPr lang="en-US" sz="1400" dirty="0" err="1">
                <a:latin typeface="Bookman Old Style"/>
                <a:ea typeface="Bookman Old Style"/>
                <a:cs typeface="Bookman Old Style"/>
                <a:sym typeface="Bookman Old Style"/>
              </a:rPr>
              <a:t>registre</a:t>
            </a:r>
            <a:r>
              <a:rPr lang="en-US" sz="1400" dirty="0">
                <a:latin typeface="Bookman Old Style"/>
                <a:ea typeface="Bookman Old Style"/>
                <a:cs typeface="Bookman Old Style"/>
                <a:sym typeface="Bookman Old Style"/>
              </a:rPr>
              <a:t> de </a:t>
            </a:r>
            <a:r>
              <a:rPr lang="en-US" sz="1400" dirty="0" err="1">
                <a:latin typeface="Bookman Old Style"/>
                <a:ea typeface="Bookman Old Style"/>
                <a:cs typeface="Bookman Old Style"/>
                <a:sym typeface="Bookman Old Style"/>
              </a:rPr>
              <a:t>toutes</a:t>
            </a:r>
            <a:r>
              <a:rPr lang="en-US" sz="1400" dirty="0">
                <a:latin typeface="Bookman Old Style"/>
                <a:ea typeface="Bookman Old Style"/>
                <a:cs typeface="Bookman Old Style"/>
                <a:sym typeface="Bookman Old Style"/>
              </a:rPr>
              <a:t> les </a:t>
            </a:r>
            <a:r>
              <a:rPr lang="en-US" sz="1400" dirty="0" err="1">
                <a:latin typeface="Bookman Old Style"/>
                <a:ea typeface="Bookman Old Style"/>
                <a:cs typeface="Bookman Old Style"/>
                <a:sym typeface="Bookman Old Style"/>
              </a:rPr>
              <a:t>demandes</a:t>
            </a:r>
            <a:r>
              <a:rPr lang="en-US" sz="1400" dirty="0">
                <a:latin typeface="Bookman Old Style"/>
                <a:ea typeface="Bookman Old Style"/>
                <a:cs typeface="Bookman Old Style"/>
                <a:sym typeface="Bookman Old Style"/>
              </a:rPr>
              <a:t> et de </a:t>
            </a:r>
            <a:r>
              <a:rPr lang="en-US" sz="1400" dirty="0" err="1">
                <a:latin typeface="Bookman Old Style"/>
                <a:ea typeface="Bookman Old Style"/>
                <a:cs typeface="Bookman Old Style"/>
                <a:sym typeface="Bookman Old Style"/>
              </a:rPr>
              <a:t>l'utilisation</a:t>
            </a:r>
            <a:r>
              <a:rPr lang="en-US" sz="1400" dirty="0">
                <a:latin typeface="Bookman Old Style"/>
                <a:ea typeface="Bookman Old Style"/>
                <a:cs typeface="Bookman Old Style"/>
                <a:sym typeface="Bookman Old Style"/>
              </a:rPr>
              <a:t> des fonds dans le cadre des </a:t>
            </a:r>
            <a:r>
              <a:rPr lang="en-US" sz="1400" dirty="0" err="1">
                <a:latin typeface="Bookman Old Style"/>
                <a:ea typeface="Bookman Old Style"/>
                <a:cs typeface="Bookman Old Style"/>
                <a:sym typeface="Bookman Old Style"/>
              </a:rPr>
              <a:t>activités</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budgétisées</a:t>
            </a:r>
            <a:r>
              <a:rPr lang="en-US" sz="1400" dirty="0">
                <a:latin typeface="Bookman Old Style"/>
                <a:ea typeface="Bookman Old Style"/>
                <a:cs typeface="Bookman Old Style"/>
                <a:sym typeface="Bookman Old Style"/>
              </a:rPr>
              <a:t>. Dans le </a:t>
            </a:r>
            <a:r>
              <a:rPr lang="en-US" sz="1400" dirty="0" err="1">
                <a:latin typeface="Bookman Old Style"/>
                <a:ea typeface="Bookman Old Style"/>
                <a:cs typeface="Bookman Old Style"/>
                <a:sym typeface="Bookman Old Style"/>
              </a:rPr>
              <a:t>même</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ordre</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d'idées</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ils</a:t>
            </a:r>
            <a:r>
              <a:rPr lang="en-US" sz="1400" dirty="0">
                <a:latin typeface="Bookman Old Style"/>
                <a:ea typeface="Bookman Old Style"/>
                <a:cs typeface="Bookman Old Style"/>
                <a:sym typeface="Bookman Old Style"/>
              </a:rPr>
              <a:t> </a:t>
            </a:r>
            <a:r>
              <a:rPr lang="en-US" sz="1400" dirty="0" err="1">
                <a:latin typeface="Bookman Old Style"/>
                <a:ea typeface="Bookman Old Style"/>
                <a:cs typeface="Bookman Old Style"/>
                <a:sym typeface="Bookman Old Style"/>
              </a:rPr>
              <a:t>devraient</a:t>
            </a:r>
            <a:endParaRPr dirty="0"/>
          </a:p>
          <a:p>
            <a:pPr marL="107950" lvl="0" indent="0" algn="just" rtl="0">
              <a:spcBef>
                <a:spcPts val="400"/>
              </a:spcBef>
              <a:spcAft>
                <a:spcPts val="0"/>
              </a:spcAft>
              <a:buSzPts val="952"/>
              <a:buFont typeface="Noto Sans Symbols"/>
              <a:buNone/>
            </a:pPr>
            <a:endParaRPr sz="1400" dirty="0">
              <a:latin typeface="Bookman Old Style"/>
              <a:ea typeface="Bookman Old Style"/>
              <a:cs typeface="Bookman Old Style"/>
              <a:sym typeface="Bookman Old Style"/>
            </a:endParaRPr>
          </a:p>
          <a:p>
            <a:pPr marL="107950" lvl="0" indent="0" algn="just" rtl="0">
              <a:spcBef>
                <a:spcPts val="400"/>
              </a:spcBef>
              <a:spcAft>
                <a:spcPts val="0"/>
              </a:spcAft>
              <a:buSzPts val="952"/>
              <a:buFont typeface="Noto Sans Symbols"/>
              <a:buNone/>
            </a:pPr>
            <a:endParaRPr sz="1400" b="1" i="1" dirty="0">
              <a:latin typeface="Bookman Old Style"/>
              <a:ea typeface="Bookman Old Style"/>
              <a:cs typeface="Bookman Old Style"/>
              <a:sym typeface="Bookman Old Style"/>
            </a:endParaRPr>
          </a:p>
          <a:p>
            <a:pPr marL="107950" lvl="0" indent="0" algn="just" rtl="0">
              <a:spcBef>
                <a:spcPts val="400"/>
              </a:spcBef>
              <a:spcAft>
                <a:spcPts val="0"/>
              </a:spcAft>
              <a:buSzPts val="952"/>
              <a:buFont typeface="Noto Sans Symbols"/>
              <a:buNone/>
            </a:pPr>
            <a:endParaRPr sz="1400" dirty="0">
              <a:latin typeface="Bookman Old Style"/>
              <a:ea typeface="Bookman Old Style"/>
              <a:cs typeface="Bookman Old Style"/>
              <a:sym typeface="Bookman Old Style"/>
            </a:endParaRPr>
          </a:p>
          <a:p>
            <a:pPr marL="107950" lvl="0" indent="0" algn="just" rtl="0">
              <a:spcBef>
                <a:spcPts val="400"/>
              </a:spcBef>
              <a:spcAft>
                <a:spcPts val="0"/>
              </a:spcAft>
              <a:buSzPts val="952"/>
              <a:buFont typeface="Noto Sans Symbols"/>
              <a:buNone/>
            </a:pPr>
            <a:endParaRPr sz="1400" dirty="0">
              <a:latin typeface="Bookman Old Style"/>
              <a:ea typeface="Bookman Old Style"/>
              <a:cs typeface="Bookman Old Style"/>
              <a:sym typeface="Bookman Old Style"/>
            </a:endParaRPr>
          </a:p>
          <a:p>
            <a:pPr marL="107950" lvl="0" indent="0" algn="just" rtl="0">
              <a:spcBef>
                <a:spcPts val="400"/>
              </a:spcBef>
              <a:spcAft>
                <a:spcPts val="0"/>
              </a:spcAft>
              <a:buSzPts val="952"/>
              <a:buFont typeface="Noto Sans Symbols"/>
              <a:buNone/>
            </a:pPr>
            <a:endParaRPr sz="1400" b="1" i="1" dirty="0">
              <a:latin typeface="Bookman Old Style"/>
              <a:ea typeface="Bookman Old Style"/>
              <a:cs typeface="Bookman Old Style"/>
              <a:sym typeface="Bookman Old Style"/>
            </a:endParaRPr>
          </a:p>
        </p:txBody>
      </p:sp>
      <p:pic>
        <p:nvPicPr>
          <p:cNvPr id="472" name="Google Shape;472;p44"/>
          <p:cNvPicPr preferRelativeResize="0"/>
          <p:nvPr/>
        </p:nvPicPr>
        <p:blipFill rotWithShape="1">
          <a:blip r:embed="rId3">
            <a:alphaModFix/>
          </a:blip>
          <a:srcRect/>
          <a:stretch/>
        </p:blipFill>
        <p:spPr>
          <a:xfrm>
            <a:off x="611188" y="404813"/>
            <a:ext cx="1728787" cy="863600"/>
          </a:xfrm>
          <a:prstGeom prst="rect">
            <a:avLst/>
          </a:prstGeom>
          <a:noFill/>
          <a:ln>
            <a:noFill/>
          </a:ln>
        </p:spPr>
      </p:pic>
      <p:sp>
        <p:nvSpPr>
          <p:cNvPr id="473" name="Google Shape;473;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200" b="0" dirty="0">
                <a:solidFill>
                  <a:schemeClr val="dk1"/>
                </a:solidFill>
                <a:latin typeface="Gill Sans"/>
                <a:ea typeface="Gill Sans"/>
                <a:cs typeface="Gill Sans"/>
                <a:sym typeface="Gill Sans"/>
              </a:rPr>
              <a:t>2022 Rapport du </a:t>
            </a:r>
            <a:r>
              <a:rPr lang="en-US" sz="1200" b="0" dirty="0" err="1">
                <a:solidFill>
                  <a:schemeClr val="dk1"/>
                </a:solidFill>
                <a:latin typeface="Gill Sans"/>
                <a:ea typeface="Gill Sans"/>
                <a:cs typeface="Gill Sans"/>
                <a:sym typeface="Gill Sans"/>
              </a:rPr>
              <a:t>comité</a:t>
            </a:r>
            <a:r>
              <a:rPr lang="en-US" sz="1200" b="0" dirty="0">
                <a:solidFill>
                  <a:schemeClr val="dk1"/>
                </a:solidFill>
                <a:latin typeface="Gill Sans"/>
                <a:ea typeface="Gill Sans"/>
                <a:cs typeface="Gill Sans"/>
                <a:sym typeface="Gill Sans"/>
              </a:rPr>
              <a:t> </a:t>
            </a:r>
            <a:r>
              <a:rPr lang="en-US" sz="1200" b="0" dirty="0" err="1">
                <a:solidFill>
                  <a:schemeClr val="dk1"/>
                </a:solidFill>
                <a:latin typeface="Gill Sans"/>
                <a:ea typeface="Gill Sans"/>
                <a:cs typeface="Gill Sans"/>
                <a:sym typeface="Gill Sans"/>
              </a:rPr>
              <a:t>d'audit</a:t>
            </a:r>
            <a:r>
              <a:rPr lang="en-US" sz="1200" b="0" dirty="0">
                <a:solidFill>
                  <a:schemeClr val="dk1"/>
                </a:solidFill>
                <a:latin typeface="Gill Sans"/>
                <a:ea typeface="Gill Sans"/>
                <a:cs typeface="Gill Sans"/>
                <a:sym typeface="Gill Sans"/>
              </a:rPr>
              <a:t> de </a:t>
            </a:r>
            <a:r>
              <a:rPr lang="en-US" sz="1200" b="0" dirty="0" err="1">
                <a:solidFill>
                  <a:schemeClr val="dk1"/>
                </a:solidFill>
                <a:latin typeface="Gill Sans"/>
                <a:ea typeface="Gill Sans"/>
                <a:cs typeface="Gill Sans"/>
                <a:sym typeface="Gill Sans"/>
              </a:rPr>
              <a:t>l'OMD</a:t>
            </a:r>
            <a:r>
              <a:rPr lang="en-US" sz="1200" b="0" dirty="0">
                <a:solidFill>
                  <a:schemeClr val="dk1"/>
                </a:solidFill>
                <a:latin typeface="Gill Sans"/>
                <a:ea typeface="Gill Sans"/>
                <a:cs typeface="Gill Sans"/>
                <a:sym typeface="Gill Sans"/>
              </a:rPr>
              <a:t>-AOC</a:t>
            </a:r>
            <a:endParaRPr dirty="0"/>
          </a:p>
        </p:txBody>
      </p:sp>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5"/>
          <p:cNvSpPr txBox="1">
            <a:spLocks noGrp="1"/>
          </p:cNvSpPr>
          <p:nvPr>
            <p:ph type="body" idx="1"/>
          </p:nvPr>
        </p:nvSpPr>
        <p:spPr>
          <a:xfrm>
            <a:off x="457200" y="1547813"/>
            <a:ext cx="8229600" cy="4548187"/>
          </a:xfrm>
          <a:prstGeom prst="rect">
            <a:avLst/>
          </a:prstGeom>
          <a:noFill/>
          <a:ln>
            <a:noFill/>
          </a:ln>
        </p:spPr>
        <p:txBody>
          <a:bodyPr spcFirstLastPara="1" wrap="square" lIns="91425" tIns="45700" rIns="91425" bIns="45700" anchor="t" anchorCtr="0">
            <a:noAutofit/>
          </a:bodyPr>
          <a:lstStyle/>
          <a:p>
            <a:pPr marL="365125" lvl="0" indent="-255587" algn="just" rtl="0">
              <a:spcBef>
                <a:spcPts val="0"/>
              </a:spcBef>
              <a:spcAft>
                <a:spcPts val="0"/>
              </a:spcAft>
              <a:buSzPts val="952"/>
              <a:buFont typeface="Noto Sans Symbols"/>
              <a:buChar char="❖"/>
            </a:pPr>
            <a:r>
              <a:rPr lang="en-US" sz="1200" dirty="0" err="1">
                <a:latin typeface="Bookman Old Style"/>
                <a:ea typeface="Bookman Old Style"/>
                <a:cs typeface="Bookman Old Style"/>
                <a:sym typeface="Bookman Old Style"/>
              </a:rPr>
              <a:t>Préparer</a:t>
            </a:r>
            <a:r>
              <a:rPr lang="en-US" sz="1200" dirty="0">
                <a:latin typeface="Bookman Old Style"/>
                <a:ea typeface="Bookman Old Style"/>
                <a:cs typeface="Bookman Old Style"/>
                <a:sym typeface="Bookman Old Style"/>
              </a:rPr>
              <a:t> un rapport de </a:t>
            </a:r>
            <a:r>
              <a:rPr lang="en-US" sz="1200" dirty="0" err="1">
                <a:latin typeface="Bookman Old Style"/>
                <a:ea typeface="Bookman Old Style"/>
                <a:cs typeface="Bookman Old Style"/>
                <a:sym typeface="Bookman Old Style"/>
              </a:rPr>
              <a:t>ses</a:t>
            </a:r>
            <a:r>
              <a:rPr lang="en-US" sz="1200" dirty="0">
                <a:latin typeface="Bookman Old Style"/>
                <a:ea typeface="Bookman Old Style"/>
                <a:cs typeface="Bookman Old Style"/>
                <a:sym typeface="Bookman Old Style"/>
              </a:rPr>
              <a:t> transactions </a:t>
            </a:r>
            <a:r>
              <a:rPr lang="en-US" sz="1200" dirty="0" err="1">
                <a:latin typeface="Bookman Old Style"/>
                <a:ea typeface="Bookman Old Style"/>
                <a:cs typeface="Bookman Old Style"/>
                <a:sym typeface="Bookman Old Style"/>
              </a:rPr>
              <a:t>détaillant</a:t>
            </a:r>
            <a:r>
              <a:rPr lang="en-US" sz="1200" dirty="0">
                <a:latin typeface="Bookman Old Style"/>
                <a:ea typeface="Bookman Old Style"/>
                <a:cs typeface="Bookman Old Style"/>
                <a:sym typeface="Bookman Old Style"/>
              </a:rPr>
              <a:t> : </a:t>
            </a:r>
            <a:r>
              <a:rPr lang="en-US" sz="1200" dirty="0" err="1">
                <a:latin typeface="Bookman Old Style"/>
                <a:ea typeface="Bookman Old Style"/>
                <a:cs typeface="Bookman Old Style"/>
                <a:sym typeface="Bookman Old Style"/>
              </a:rPr>
              <a:t>tous</a:t>
            </a:r>
            <a:r>
              <a:rPr lang="en-US" sz="1200" dirty="0">
                <a:latin typeface="Bookman Old Style"/>
                <a:ea typeface="Bookman Old Style"/>
                <a:cs typeface="Bookman Old Style"/>
                <a:sym typeface="Bookman Old Style"/>
              </a:rPr>
              <a:t> les fonds </a:t>
            </a:r>
            <a:r>
              <a:rPr lang="en-US" sz="1200" dirty="0" err="1">
                <a:latin typeface="Bookman Old Style"/>
                <a:ea typeface="Bookman Old Style"/>
                <a:cs typeface="Bookman Old Style"/>
                <a:sym typeface="Bookman Old Style"/>
              </a:rPr>
              <a:t>demandés</a:t>
            </a:r>
            <a:r>
              <a:rPr lang="en-US" sz="1200" dirty="0">
                <a:latin typeface="Bookman Old Style"/>
                <a:ea typeface="Bookman Old Style"/>
                <a:cs typeface="Bookman Old Style"/>
                <a:sym typeface="Bookman Old Style"/>
              </a:rPr>
              <a:t> et </a:t>
            </a:r>
            <a:r>
              <a:rPr lang="en-US" sz="1200" dirty="0" err="1">
                <a:latin typeface="Bookman Old Style"/>
                <a:ea typeface="Bookman Old Style"/>
                <a:cs typeface="Bookman Old Style"/>
                <a:sym typeface="Bookman Old Style"/>
              </a:rPr>
              <a:t>utilisés</a:t>
            </a:r>
            <a:r>
              <a:rPr lang="en-US" sz="1200" dirty="0">
                <a:latin typeface="Bookman Old Style"/>
                <a:ea typeface="Bookman Old Style"/>
                <a:cs typeface="Bookman Old Style"/>
                <a:sym typeface="Bookman Old Style"/>
              </a:rPr>
              <a:t> au </a:t>
            </a:r>
            <a:r>
              <a:rPr lang="en-US" sz="1200" dirty="0" err="1">
                <a:latin typeface="Bookman Old Style"/>
                <a:ea typeface="Bookman Old Style"/>
                <a:cs typeface="Bookman Old Style"/>
                <a:sym typeface="Bookman Old Style"/>
              </a:rPr>
              <a:t>cours</a:t>
            </a:r>
            <a:r>
              <a:rPr lang="en-US" sz="1200" dirty="0">
                <a:latin typeface="Bookman Old Style"/>
                <a:ea typeface="Bookman Old Style"/>
                <a:cs typeface="Bookman Old Style"/>
                <a:sym typeface="Bookman Old Style"/>
              </a:rPr>
              <a:t> du </a:t>
            </a:r>
            <a:r>
              <a:rPr lang="en-US" sz="1200" dirty="0" err="1">
                <a:latin typeface="Bookman Old Style"/>
                <a:ea typeface="Bookman Old Style"/>
                <a:cs typeface="Bookman Old Style"/>
                <a:sym typeface="Bookman Old Style"/>
              </a:rPr>
              <a:t>trimestre</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en</a:t>
            </a:r>
            <a:r>
              <a:rPr lang="en-US" sz="1200" dirty="0">
                <a:latin typeface="Bookman Old Style"/>
                <a:ea typeface="Bookman Old Style"/>
                <a:cs typeface="Bookman Old Style"/>
                <a:sym typeface="Bookman Old Style"/>
              </a:rPr>
              <a:t> relation avec des </a:t>
            </a:r>
            <a:r>
              <a:rPr lang="en-US" sz="1200" dirty="0" err="1">
                <a:latin typeface="Bookman Old Style"/>
                <a:ea typeface="Bookman Old Style"/>
                <a:cs typeface="Bookman Old Style"/>
                <a:sym typeface="Bookman Old Style"/>
              </a:rPr>
              <a:t>activités</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budgétaires</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spécifiques</a:t>
            </a:r>
            <a:r>
              <a:rPr lang="en-US" sz="1200" dirty="0">
                <a:latin typeface="Bookman Old Style"/>
                <a:ea typeface="Bookman Old Style"/>
                <a:cs typeface="Bookman Old Style"/>
                <a:sym typeface="Bookman Old Style"/>
              </a:rPr>
              <a:t>. Les fonds non </a:t>
            </a:r>
            <a:r>
              <a:rPr lang="en-US" sz="1200" dirty="0" err="1">
                <a:latin typeface="Bookman Old Style"/>
                <a:ea typeface="Bookman Old Style"/>
                <a:cs typeface="Bookman Old Style"/>
                <a:sym typeface="Bookman Old Style"/>
              </a:rPr>
              <a:t>utilisés</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doivent</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être</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signalés</a:t>
            </a:r>
            <a:r>
              <a:rPr lang="en-US" sz="1200" dirty="0">
                <a:latin typeface="Bookman Old Style"/>
                <a:ea typeface="Bookman Old Style"/>
                <a:cs typeface="Bookman Old Style"/>
                <a:sym typeface="Bookman Old Style"/>
              </a:rPr>
              <a:t> et </a:t>
            </a:r>
            <a:r>
              <a:rPr lang="en-US" sz="1200" dirty="0" err="1">
                <a:latin typeface="Bookman Old Style"/>
                <a:ea typeface="Bookman Old Style"/>
                <a:cs typeface="Bookman Old Style"/>
                <a:sym typeface="Bookman Old Style"/>
              </a:rPr>
              <a:t>renvoyés</a:t>
            </a:r>
            <a:r>
              <a:rPr lang="en-US" sz="1200" dirty="0">
                <a:latin typeface="Bookman Old Style"/>
                <a:ea typeface="Bookman Old Style"/>
                <a:cs typeface="Bookman Old Style"/>
                <a:sym typeface="Bookman Old Style"/>
              </a:rPr>
              <a:t> par </a:t>
            </a:r>
            <a:r>
              <a:rPr lang="en-US" sz="1200" dirty="0" err="1">
                <a:latin typeface="Bookman Old Style"/>
                <a:ea typeface="Bookman Old Style"/>
                <a:cs typeface="Bookman Old Style"/>
                <a:sym typeface="Bookman Old Style"/>
              </a:rPr>
              <a:t>transfert</a:t>
            </a:r>
            <a:r>
              <a:rPr lang="en-US" sz="1200" dirty="0">
                <a:latin typeface="Bookman Old Style"/>
                <a:ea typeface="Bookman Old Style"/>
                <a:cs typeface="Bookman Old Style"/>
                <a:sym typeface="Bookman Old Style"/>
              </a:rPr>
              <a:t> sur le </a:t>
            </a:r>
            <a:r>
              <a:rPr lang="en-US" sz="1200" dirty="0" err="1">
                <a:latin typeface="Bookman Old Style"/>
                <a:ea typeface="Bookman Old Style"/>
                <a:cs typeface="Bookman Old Style"/>
                <a:sym typeface="Bookman Old Style"/>
              </a:rPr>
              <a:t>compte</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bancaire</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régional</a:t>
            </a:r>
            <a:r>
              <a:rPr lang="en-US" sz="1200" dirty="0">
                <a:latin typeface="Bookman Old Style"/>
                <a:ea typeface="Bookman Old Style"/>
                <a:cs typeface="Bookman Old Style"/>
                <a:sym typeface="Bookman Old Style"/>
              </a:rPr>
              <a:t>. </a:t>
            </a:r>
            <a:endParaRPr sz="2400" dirty="0"/>
          </a:p>
          <a:p>
            <a:pPr marL="365125" lvl="0" indent="-255587" algn="just" rtl="0">
              <a:spcBef>
                <a:spcPts val="400"/>
              </a:spcBef>
              <a:spcAft>
                <a:spcPts val="0"/>
              </a:spcAft>
              <a:buSzPts val="952"/>
              <a:buFont typeface="Noto Sans Symbols"/>
              <a:buChar char="❖"/>
            </a:pPr>
            <a:r>
              <a:rPr lang="en-US" sz="1200" dirty="0">
                <a:latin typeface="Bookman Old Style"/>
                <a:ea typeface="Bookman Old Style"/>
                <a:cs typeface="Bookman Old Style"/>
                <a:sym typeface="Bookman Old Style"/>
              </a:rPr>
              <a:t>Signaler </a:t>
            </a:r>
            <a:r>
              <a:rPr lang="en-US" sz="1200" dirty="0" err="1">
                <a:latin typeface="Bookman Old Style"/>
                <a:ea typeface="Bookman Old Style"/>
                <a:cs typeface="Bookman Old Style"/>
                <a:sym typeface="Bookman Old Style"/>
              </a:rPr>
              <a:t>toute</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activité</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budgétisée</a:t>
            </a:r>
            <a:r>
              <a:rPr lang="en-US" sz="1200" dirty="0">
                <a:latin typeface="Bookman Old Style"/>
                <a:ea typeface="Bookman Old Style"/>
                <a:cs typeface="Bookman Old Style"/>
                <a:sym typeface="Bookman Old Style"/>
              </a:rPr>
              <a:t> qui </a:t>
            </a:r>
            <a:r>
              <a:rPr lang="en-US" sz="1200" dirty="0" err="1">
                <a:latin typeface="Bookman Old Style"/>
                <a:ea typeface="Bookman Old Style"/>
                <a:cs typeface="Bookman Old Style"/>
                <a:sym typeface="Bookman Old Style"/>
              </a:rPr>
              <a:t>n'a</a:t>
            </a:r>
            <a:r>
              <a:rPr lang="en-US" sz="1200" dirty="0">
                <a:latin typeface="Bookman Old Style"/>
                <a:ea typeface="Bookman Old Style"/>
                <a:cs typeface="Bookman Old Style"/>
                <a:sym typeface="Bookman Old Style"/>
              </a:rPr>
              <a:t> pas </a:t>
            </a:r>
            <a:r>
              <a:rPr lang="en-US" sz="1200" dirty="0" err="1">
                <a:latin typeface="Bookman Old Style"/>
                <a:ea typeface="Bookman Old Style"/>
                <a:cs typeface="Bookman Old Style"/>
                <a:sym typeface="Bookman Old Style"/>
              </a:rPr>
              <a:t>été</a:t>
            </a:r>
            <a:r>
              <a:rPr lang="en-US" sz="1200" dirty="0">
                <a:latin typeface="Bookman Old Style"/>
                <a:ea typeface="Bookman Old Style"/>
                <a:cs typeface="Bookman Old Style"/>
                <a:sym typeface="Bookman Old Style"/>
              </a:rPr>
              <a:t> mise </a:t>
            </a:r>
            <a:r>
              <a:rPr lang="en-US" sz="1200" dirty="0" err="1">
                <a:latin typeface="Bookman Old Style"/>
                <a:ea typeface="Bookman Old Style"/>
                <a:cs typeface="Bookman Old Style"/>
                <a:sym typeface="Bookman Old Style"/>
              </a:rPr>
              <a:t>en</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œuvre</a:t>
            </a:r>
            <a:r>
              <a:rPr lang="en-US" sz="1200" dirty="0">
                <a:latin typeface="Bookman Old Style"/>
                <a:ea typeface="Bookman Old Style"/>
                <a:cs typeface="Bookman Old Style"/>
                <a:sym typeface="Bookman Old Style"/>
              </a:rPr>
              <a:t> et </a:t>
            </a:r>
            <a:r>
              <a:rPr lang="en-US" sz="1200" dirty="0" err="1">
                <a:latin typeface="Bookman Old Style"/>
                <a:ea typeface="Bookman Old Style"/>
                <a:cs typeface="Bookman Old Style"/>
                <a:sym typeface="Bookman Old Style"/>
              </a:rPr>
              <a:t>en</a:t>
            </a:r>
            <a:r>
              <a:rPr lang="en-US" sz="1200" dirty="0">
                <a:latin typeface="Bookman Old Style"/>
                <a:ea typeface="Bookman Old Style"/>
                <a:cs typeface="Bookman Old Style"/>
                <a:sym typeface="Bookman Old Style"/>
              </a:rPr>
              <a:t> donner les raisons. </a:t>
            </a:r>
            <a:endParaRPr sz="2400" dirty="0"/>
          </a:p>
          <a:p>
            <a:pPr marL="365125" lvl="0" indent="-255587" algn="just" rtl="0">
              <a:spcBef>
                <a:spcPts val="400"/>
              </a:spcBef>
              <a:spcAft>
                <a:spcPts val="0"/>
              </a:spcAft>
              <a:buSzPts val="952"/>
              <a:buFont typeface="Noto Sans Symbols"/>
              <a:buChar char="❖"/>
            </a:pPr>
            <a:r>
              <a:rPr lang="en-US" sz="1200" dirty="0" err="1">
                <a:latin typeface="Bookman Old Style"/>
                <a:ea typeface="Bookman Old Style"/>
                <a:cs typeface="Bookman Old Style"/>
                <a:sym typeface="Bookman Old Style"/>
              </a:rPr>
              <a:t>Envoyer</a:t>
            </a:r>
            <a:r>
              <a:rPr lang="en-US" sz="1200" dirty="0">
                <a:latin typeface="Bookman Old Style"/>
                <a:ea typeface="Bookman Old Style"/>
                <a:cs typeface="Bookman Old Style"/>
                <a:sym typeface="Bookman Old Style"/>
              </a:rPr>
              <a:t> les rapports </a:t>
            </a:r>
            <a:r>
              <a:rPr lang="en-US" sz="1200" dirty="0" err="1">
                <a:latin typeface="Bookman Old Style"/>
                <a:ea typeface="Bookman Old Style"/>
                <a:cs typeface="Bookman Old Style"/>
                <a:sym typeface="Bookman Old Style"/>
              </a:rPr>
              <a:t>susmentionnés</a:t>
            </a:r>
            <a:r>
              <a:rPr lang="en-US" sz="1200" dirty="0">
                <a:latin typeface="Bookman Old Style"/>
                <a:ea typeface="Bookman Old Style"/>
                <a:cs typeface="Bookman Old Style"/>
                <a:sym typeface="Bookman Old Style"/>
              </a:rPr>
              <a:t> par </a:t>
            </a:r>
            <a:r>
              <a:rPr lang="en-US" sz="1200" dirty="0" err="1">
                <a:latin typeface="Bookman Old Style"/>
                <a:ea typeface="Bookman Old Style"/>
                <a:cs typeface="Bookman Old Style"/>
                <a:sym typeface="Bookman Old Style"/>
              </a:rPr>
              <a:t>courrier</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électronique</a:t>
            </a:r>
            <a:r>
              <a:rPr lang="en-US" sz="1200" dirty="0">
                <a:latin typeface="Bookman Old Style"/>
                <a:ea typeface="Bookman Old Style"/>
                <a:cs typeface="Bookman Old Style"/>
                <a:sym typeface="Bookman Old Style"/>
              </a:rPr>
              <a:t> au vice-</a:t>
            </a:r>
            <a:r>
              <a:rPr lang="en-US" sz="1200" dirty="0" err="1">
                <a:latin typeface="Bookman Old Style"/>
                <a:ea typeface="Bookman Old Style"/>
                <a:cs typeface="Bookman Old Style"/>
                <a:sym typeface="Bookman Old Style"/>
              </a:rPr>
              <a:t>président</a:t>
            </a:r>
            <a:r>
              <a:rPr lang="en-US" sz="1200" dirty="0">
                <a:latin typeface="Bookman Old Style"/>
                <a:ea typeface="Bookman Old Style"/>
                <a:cs typeface="Bookman Old Style"/>
                <a:sym typeface="Bookman Old Style"/>
              </a:rPr>
              <a:t>, avec </a:t>
            </a:r>
            <a:r>
              <a:rPr lang="en-US" sz="1200" dirty="0" err="1">
                <a:latin typeface="Bookman Old Style"/>
                <a:ea typeface="Bookman Old Style"/>
                <a:cs typeface="Bookman Old Style"/>
                <a:sym typeface="Bookman Old Style"/>
              </a:rPr>
              <a:t>copie</a:t>
            </a:r>
            <a:r>
              <a:rPr lang="en-US" sz="1200" dirty="0">
                <a:latin typeface="Bookman Old Style"/>
                <a:ea typeface="Bookman Old Style"/>
                <a:cs typeface="Bookman Old Style"/>
                <a:sym typeface="Bookman Old Style"/>
              </a:rPr>
              <a:t> au </a:t>
            </a:r>
            <a:r>
              <a:rPr lang="en-US" sz="1200" dirty="0" err="1">
                <a:latin typeface="Bookman Old Style"/>
                <a:ea typeface="Bookman Old Style"/>
                <a:cs typeface="Bookman Old Style"/>
                <a:sym typeface="Bookman Old Style"/>
              </a:rPr>
              <a:t>gestionnaire</a:t>
            </a:r>
            <a:r>
              <a:rPr lang="en-US" sz="1200" dirty="0">
                <a:latin typeface="Bookman Old Style"/>
                <a:ea typeface="Bookman Old Style"/>
                <a:cs typeface="Bookman Old Style"/>
                <a:sym typeface="Bookman Old Style"/>
              </a:rPr>
              <a:t> du fonds </a:t>
            </a:r>
            <a:r>
              <a:rPr lang="en-US" sz="1200" dirty="0" err="1">
                <a:latin typeface="Bookman Old Style"/>
                <a:ea typeface="Bookman Old Style"/>
                <a:cs typeface="Bookman Old Style"/>
                <a:sym typeface="Bookman Old Style"/>
              </a:rPr>
              <a:t>régional</a:t>
            </a:r>
            <a:r>
              <a:rPr lang="en-US" sz="1200" dirty="0">
                <a:latin typeface="Bookman Old Style"/>
                <a:ea typeface="Bookman Old Style"/>
                <a:cs typeface="Bookman Old Style"/>
                <a:sym typeface="Bookman Old Style"/>
              </a:rPr>
              <a:t> et à la commission des finances et de </a:t>
            </a:r>
            <a:r>
              <a:rPr lang="en-US" sz="1200" dirty="0" err="1">
                <a:latin typeface="Bookman Old Style"/>
                <a:ea typeface="Bookman Old Style"/>
                <a:cs typeface="Bookman Old Style"/>
                <a:sym typeface="Bookman Old Style"/>
              </a:rPr>
              <a:t>l'audit</a:t>
            </a:r>
            <a:r>
              <a:rPr lang="en-US" sz="1200" dirty="0">
                <a:latin typeface="Bookman Old Style"/>
                <a:ea typeface="Bookman Old Style"/>
                <a:cs typeface="Bookman Old Style"/>
                <a:sym typeface="Bookman Old Style"/>
              </a:rPr>
              <a:t> à la fin de </a:t>
            </a:r>
            <a:r>
              <a:rPr lang="en-US" sz="1200" dirty="0" err="1">
                <a:latin typeface="Bookman Old Style"/>
                <a:ea typeface="Bookman Old Style"/>
                <a:cs typeface="Bookman Old Style"/>
                <a:sym typeface="Bookman Old Style"/>
              </a:rPr>
              <a:t>chaque</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trimestre</a:t>
            </a:r>
            <a:r>
              <a:rPr lang="en-US" sz="1200" dirty="0">
                <a:latin typeface="Bookman Old Style"/>
                <a:ea typeface="Bookman Old Style"/>
                <a:cs typeface="Bookman Old Style"/>
                <a:sym typeface="Bookman Old Style"/>
              </a:rPr>
              <a:t> (première </a:t>
            </a:r>
            <a:r>
              <a:rPr lang="en-US" sz="1200" dirty="0" err="1">
                <a:latin typeface="Bookman Old Style"/>
                <a:ea typeface="Bookman Old Style"/>
                <a:cs typeface="Bookman Old Style"/>
                <a:sym typeface="Bookman Old Style"/>
              </a:rPr>
              <a:t>semaine</a:t>
            </a:r>
            <a:r>
              <a:rPr lang="en-US" sz="1200" dirty="0">
                <a:latin typeface="Bookman Old Style"/>
                <a:ea typeface="Bookman Old Style"/>
                <a:cs typeface="Bookman Old Style"/>
                <a:sym typeface="Bookman Old Style"/>
              </a:rPr>
              <a:t> de </a:t>
            </a:r>
            <a:r>
              <a:rPr lang="en-US" sz="1200" dirty="0" err="1">
                <a:latin typeface="Bookman Old Style"/>
                <a:ea typeface="Bookman Old Style"/>
                <a:cs typeface="Bookman Old Style"/>
                <a:sym typeface="Bookman Old Style"/>
              </a:rPr>
              <a:t>janvier</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d'avril</a:t>
            </a:r>
            <a:r>
              <a:rPr lang="en-US" sz="1200" dirty="0">
                <a:latin typeface="Bookman Old Style"/>
                <a:ea typeface="Bookman Old Style"/>
                <a:cs typeface="Bookman Old Style"/>
                <a:sym typeface="Bookman Old Style"/>
              </a:rPr>
              <a:t>, de </a:t>
            </a:r>
            <a:r>
              <a:rPr lang="en-US" sz="1200" dirty="0" err="1">
                <a:latin typeface="Bookman Old Style"/>
                <a:ea typeface="Bookman Old Style"/>
                <a:cs typeface="Bookman Old Style"/>
                <a:sym typeface="Bookman Old Style"/>
              </a:rPr>
              <a:t>juillet</a:t>
            </a:r>
            <a:r>
              <a:rPr lang="en-US" sz="1200" dirty="0">
                <a:latin typeface="Bookman Old Style"/>
                <a:ea typeface="Bookman Old Style"/>
                <a:cs typeface="Bookman Old Style"/>
                <a:sym typeface="Bookman Old Style"/>
              </a:rPr>
              <a:t> et </a:t>
            </a:r>
            <a:r>
              <a:rPr lang="en-US" sz="1200" dirty="0" err="1">
                <a:latin typeface="Bookman Old Style"/>
                <a:ea typeface="Bookman Old Style"/>
                <a:cs typeface="Bookman Old Style"/>
                <a:sym typeface="Bookman Old Style"/>
              </a:rPr>
              <a:t>d'octobre</a:t>
            </a:r>
            <a:r>
              <a:rPr lang="en-US" sz="1200" dirty="0">
                <a:latin typeface="Bookman Old Style"/>
                <a:ea typeface="Bookman Old Style"/>
                <a:cs typeface="Bookman Old Style"/>
                <a:sym typeface="Bookman Old Style"/>
              </a:rPr>
              <a:t>).</a:t>
            </a:r>
            <a:endParaRPr sz="2400" dirty="0"/>
          </a:p>
          <a:p>
            <a:pPr marL="109537" lvl="0" indent="0" algn="just" rtl="0">
              <a:spcBef>
                <a:spcPts val="400"/>
              </a:spcBef>
              <a:spcAft>
                <a:spcPts val="0"/>
              </a:spcAft>
              <a:buSzPts val="952"/>
              <a:buFont typeface="Noto Sans Symbols"/>
              <a:buNone/>
            </a:pPr>
            <a:r>
              <a:rPr lang="en-US" sz="1200" b="1" dirty="0">
                <a:latin typeface="Bookman Old Style"/>
                <a:ea typeface="Bookman Old Style"/>
                <a:cs typeface="Bookman Old Style"/>
                <a:sym typeface="Bookman Old Style"/>
              </a:rPr>
              <a:t>STATUT</a:t>
            </a:r>
            <a:endParaRPr sz="2400" dirty="0"/>
          </a:p>
          <a:p>
            <a:pPr marL="109537" lvl="0" indent="0" algn="just" rtl="0">
              <a:spcBef>
                <a:spcPts val="400"/>
              </a:spcBef>
              <a:spcAft>
                <a:spcPts val="0"/>
              </a:spcAft>
              <a:buSzPts val="1088"/>
              <a:buFont typeface="Noto Sans Symbols"/>
              <a:buNone/>
            </a:pPr>
            <a:r>
              <a:rPr lang="en-US" sz="1400" i="1" dirty="0">
                <a:latin typeface="Bookman Old Style"/>
                <a:ea typeface="Bookman Old Style"/>
                <a:cs typeface="Bookman Old Style"/>
                <a:sym typeface="Bookman Old Style"/>
              </a:rPr>
              <a:t>Non mise </a:t>
            </a:r>
            <a:r>
              <a:rPr lang="en-US" sz="1400" i="1" dirty="0" err="1">
                <a:latin typeface="Bookman Old Style"/>
                <a:ea typeface="Bookman Old Style"/>
                <a:cs typeface="Bookman Old Style"/>
                <a:sym typeface="Bookman Old Style"/>
              </a:rPr>
              <a:t>en</a:t>
            </a:r>
            <a:r>
              <a:rPr lang="en-US" sz="1400" i="1" dirty="0">
                <a:latin typeface="Bookman Old Style"/>
                <a:ea typeface="Bookman Old Style"/>
                <a:cs typeface="Bookman Old Style"/>
                <a:sym typeface="Bookman Old Style"/>
              </a:rPr>
              <a:t> </a:t>
            </a:r>
            <a:r>
              <a:rPr lang="en-US" sz="1400" i="1" dirty="0" err="1">
                <a:latin typeface="Bookman Old Style"/>
                <a:ea typeface="Bookman Old Style"/>
                <a:cs typeface="Bookman Old Style"/>
                <a:sym typeface="Bookman Old Style"/>
              </a:rPr>
              <a:t>œuvre</a:t>
            </a:r>
            <a:endParaRPr sz="2400" dirty="0"/>
          </a:p>
          <a:p>
            <a:pPr marL="109537" lvl="0" indent="0" algn="just" rtl="0">
              <a:spcBef>
                <a:spcPts val="400"/>
              </a:spcBef>
              <a:spcAft>
                <a:spcPts val="0"/>
              </a:spcAft>
              <a:buSzPts val="476"/>
              <a:buFont typeface="Noto Sans Symbols"/>
              <a:buNone/>
            </a:pPr>
            <a:endParaRPr sz="600" b="1" i="1" dirty="0">
              <a:latin typeface="Bookman Old Style"/>
              <a:ea typeface="Bookman Old Style"/>
              <a:cs typeface="Bookman Old Style"/>
              <a:sym typeface="Bookman Old Style"/>
            </a:endParaRPr>
          </a:p>
          <a:p>
            <a:pPr marL="109537" lvl="0" indent="0" algn="just" rtl="0">
              <a:spcBef>
                <a:spcPts val="400"/>
              </a:spcBef>
              <a:spcAft>
                <a:spcPts val="0"/>
              </a:spcAft>
              <a:buSzPts val="1088"/>
              <a:buFont typeface="Noto Sans Symbols"/>
              <a:buNone/>
            </a:pPr>
            <a:r>
              <a:rPr lang="en-US" sz="1400" b="1" i="1" dirty="0">
                <a:latin typeface="Bookman Old Style"/>
                <a:ea typeface="Bookman Old Style"/>
                <a:cs typeface="Bookman Old Style"/>
                <a:sym typeface="Bookman Old Style"/>
              </a:rPr>
              <a:t>TROUVER</a:t>
            </a:r>
            <a:endParaRPr sz="2400" dirty="0"/>
          </a:p>
          <a:p>
            <a:pPr marL="109537" lvl="0" indent="0" algn="just" rtl="0">
              <a:spcBef>
                <a:spcPts val="400"/>
              </a:spcBef>
              <a:spcAft>
                <a:spcPts val="0"/>
              </a:spcAft>
              <a:buSzPts val="1088"/>
              <a:buFont typeface="Noto Sans Symbols"/>
              <a:buNone/>
            </a:pPr>
            <a:r>
              <a:rPr lang="en-US" sz="1400" b="1" i="1" dirty="0">
                <a:latin typeface="Bookman Old Style"/>
                <a:ea typeface="Bookman Old Style"/>
                <a:cs typeface="Bookman Old Style"/>
                <a:sym typeface="Bookman Old Style"/>
              </a:rPr>
              <a:t>Bureau de la vice-</a:t>
            </a:r>
            <a:r>
              <a:rPr lang="en-US" sz="1400" b="1" i="1" dirty="0" err="1">
                <a:latin typeface="Bookman Old Style"/>
                <a:ea typeface="Bookman Old Style"/>
                <a:cs typeface="Bookman Old Style"/>
                <a:sym typeface="Bookman Old Style"/>
              </a:rPr>
              <a:t>présidence</a:t>
            </a:r>
            <a:endParaRPr sz="2400" dirty="0"/>
          </a:p>
          <a:p>
            <a:pPr marL="109537" lvl="0" indent="0" algn="just" rtl="0">
              <a:spcBef>
                <a:spcPts val="400"/>
              </a:spcBef>
              <a:spcAft>
                <a:spcPts val="0"/>
              </a:spcAft>
              <a:buSzPts val="952"/>
              <a:buFont typeface="Noto Sans Symbols"/>
              <a:buNone/>
            </a:pPr>
            <a:r>
              <a:rPr lang="en-US" sz="1200" b="1" dirty="0">
                <a:latin typeface="Bookman Old Style"/>
                <a:ea typeface="Bookman Old Style"/>
                <a:cs typeface="Bookman Old Style"/>
                <a:sym typeface="Bookman Old Style"/>
              </a:rPr>
              <a:t>RECOMMANDATION</a:t>
            </a:r>
            <a:endParaRPr sz="2400" dirty="0"/>
          </a:p>
          <a:p>
            <a:pPr marL="109537" lvl="0" indent="0" algn="just" rtl="0">
              <a:spcBef>
                <a:spcPts val="400"/>
              </a:spcBef>
              <a:spcAft>
                <a:spcPts val="0"/>
              </a:spcAft>
              <a:buSzPts val="952"/>
              <a:buFont typeface="Noto Sans Symbols"/>
              <a:buNone/>
            </a:pPr>
            <a:r>
              <a:rPr lang="en-US" sz="1200" dirty="0">
                <a:latin typeface="Bookman Old Style"/>
                <a:ea typeface="Bookman Old Style"/>
                <a:cs typeface="Bookman Old Style"/>
                <a:sym typeface="Bookman Old Style"/>
              </a:rPr>
              <a:t>Le vice-</a:t>
            </a:r>
            <a:r>
              <a:rPr lang="en-US" sz="1200" dirty="0" err="1">
                <a:latin typeface="Bookman Old Style"/>
                <a:ea typeface="Bookman Old Style"/>
                <a:cs typeface="Bookman Old Style"/>
                <a:sym typeface="Bookman Old Style"/>
              </a:rPr>
              <a:t>président</a:t>
            </a:r>
            <a:r>
              <a:rPr lang="en-US" sz="1200" dirty="0">
                <a:latin typeface="Bookman Old Style"/>
                <a:ea typeface="Bookman Old Style"/>
                <a:cs typeface="Bookman Old Style"/>
                <a:sym typeface="Bookman Old Style"/>
              </a:rPr>
              <a:t> doit </a:t>
            </a:r>
            <a:r>
              <a:rPr lang="en-US" sz="1200" dirty="0" err="1">
                <a:latin typeface="Bookman Old Style"/>
                <a:ea typeface="Bookman Old Style"/>
                <a:cs typeface="Bookman Old Style"/>
                <a:sym typeface="Bookman Old Style"/>
              </a:rPr>
              <a:t>tenir</a:t>
            </a:r>
            <a:r>
              <a:rPr lang="en-US" sz="1200" dirty="0">
                <a:latin typeface="Bookman Old Style"/>
                <a:ea typeface="Bookman Old Style"/>
                <a:cs typeface="Bookman Old Style"/>
                <a:sym typeface="Bookman Old Style"/>
              </a:rPr>
              <a:t> un </a:t>
            </a:r>
            <a:r>
              <a:rPr lang="en-US" sz="1200" dirty="0" err="1">
                <a:latin typeface="Bookman Old Style"/>
                <a:ea typeface="Bookman Old Style"/>
                <a:cs typeface="Bookman Old Style"/>
                <a:sym typeface="Bookman Old Style"/>
              </a:rPr>
              <a:t>registre</a:t>
            </a:r>
            <a:r>
              <a:rPr lang="en-US" sz="1200" dirty="0">
                <a:latin typeface="Bookman Old Style"/>
                <a:ea typeface="Bookman Old Style"/>
                <a:cs typeface="Bookman Old Style"/>
                <a:sym typeface="Bookman Old Style"/>
              </a:rPr>
              <a:t> de </a:t>
            </a:r>
            <a:r>
              <a:rPr lang="en-US" sz="1200" dirty="0" err="1">
                <a:latin typeface="Bookman Old Style"/>
                <a:ea typeface="Bookman Old Style"/>
                <a:cs typeface="Bookman Old Style"/>
                <a:sym typeface="Bookman Old Style"/>
              </a:rPr>
              <a:t>toutes</a:t>
            </a:r>
            <a:r>
              <a:rPr lang="en-US" sz="1200" dirty="0">
                <a:latin typeface="Bookman Old Style"/>
                <a:ea typeface="Bookman Old Style"/>
                <a:cs typeface="Bookman Old Style"/>
                <a:sym typeface="Bookman Old Style"/>
              </a:rPr>
              <a:t> les </a:t>
            </a:r>
            <a:r>
              <a:rPr lang="en-US" sz="1200" dirty="0" err="1">
                <a:latin typeface="Bookman Old Style"/>
                <a:ea typeface="Bookman Old Style"/>
                <a:cs typeface="Bookman Old Style"/>
                <a:sym typeface="Bookman Old Style"/>
              </a:rPr>
              <a:t>demandes</a:t>
            </a:r>
            <a:r>
              <a:rPr lang="en-US" sz="1200" dirty="0">
                <a:latin typeface="Bookman Old Style"/>
                <a:ea typeface="Bookman Old Style"/>
                <a:cs typeface="Bookman Old Style"/>
                <a:sym typeface="Bookman Old Style"/>
              </a:rPr>
              <a:t> et de </a:t>
            </a:r>
            <a:r>
              <a:rPr lang="en-US" sz="1200" dirty="0" err="1">
                <a:latin typeface="Bookman Old Style"/>
                <a:ea typeface="Bookman Old Style"/>
                <a:cs typeface="Bookman Old Style"/>
                <a:sym typeface="Bookman Old Style"/>
              </a:rPr>
              <a:t>l'utilisation</a:t>
            </a:r>
            <a:r>
              <a:rPr lang="en-US" sz="1200" dirty="0">
                <a:latin typeface="Bookman Old Style"/>
                <a:ea typeface="Bookman Old Style"/>
                <a:cs typeface="Bookman Old Style"/>
                <a:sym typeface="Bookman Old Style"/>
              </a:rPr>
              <a:t> des fonds </a:t>
            </a:r>
            <a:r>
              <a:rPr lang="en-US" sz="1200" dirty="0" err="1">
                <a:latin typeface="Bookman Old Style"/>
                <a:ea typeface="Bookman Old Style"/>
                <a:cs typeface="Bookman Old Style"/>
                <a:sym typeface="Bookman Old Style"/>
              </a:rPr>
              <a:t>en</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ce</a:t>
            </a:r>
            <a:r>
              <a:rPr lang="en-US" sz="1200" dirty="0">
                <a:latin typeface="Bookman Old Style"/>
                <a:ea typeface="Bookman Old Style"/>
                <a:cs typeface="Bookman Old Style"/>
                <a:sym typeface="Bookman Old Style"/>
              </a:rPr>
              <a:t> qui </a:t>
            </a:r>
            <a:r>
              <a:rPr lang="en-US" sz="1200" dirty="0" err="1">
                <a:latin typeface="Bookman Old Style"/>
                <a:ea typeface="Bookman Old Style"/>
                <a:cs typeface="Bookman Old Style"/>
                <a:sym typeface="Bookman Old Style"/>
              </a:rPr>
              <a:t>concerne</a:t>
            </a:r>
            <a:r>
              <a:rPr lang="en-US" sz="1200" dirty="0">
                <a:latin typeface="Bookman Old Style"/>
                <a:ea typeface="Bookman Old Style"/>
                <a:cs typeface="Bookman Old Style"/>
                <a:sym typeface="Bookman Old Style"/>
              </a:rPr>
              <a:t> les </a:t>
            </a:r>
            <a:r>
              <a:rPr lang="en-US" sz="1200" dirty="0" err="1">
                <a:latin typeface="Bookman Old Style"/>
                <a:ea typeface="Bookman Old Style"/>
                <a:cs typeface="Bookman Old Style"/>
                <a:sym typeface="Bookman Old Style"/>
              </a:rPr>
              <a:t>activités</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budgétisées</a:t>
            </a:r>
            <a:r>
              <a:rPr lang="en-US" sz="1200" dirty="0">
                <a:latin typeface="Bookman Old Style"/>
                <a:ea typeface="Bookman Old Style"/>
                <a:cs typeface="Bookman Old Style"/>
                <a:sym typeface="Bookman Old Style"/>
              </a:rPr>
              <a:t>. Dans le </a:t>
            </a:r>
            <a:r>
              <a:rPr lang="en-US" sz="1200" dirty="0" err="1">
                <a:latin typeface="Bookman Old Style"/>
                <a:ea typeface="Bookman Old Style"/>
                <a:cs typeface="Bookman Old Style"/>
                <a:sym typeface="Bookman Old Style"/>
              </a:rPr>
              <a:t>même</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ordre</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d'idées</a:t>
            </a:r>
            <a:r>
              <a:rPr lang="en-US" sz="1200" dirty="0">
                <a:latin typeface="Bookman Old Style"/>
                <a:ea typeface="Bookman Old Style"/>
                <a:cs typeface="Bookman Old Style"/>
                <a:sym typeface="Bookman Old Style"/>
              </a:rPr>
              <a:t>, le vice-</a:t>
            </a:r>
            <a:r>
              <a:rPr lang="en-US" sz="1200" dirty="0" err="1">
                <a:latin typeface="Bookman Old Style"/>
                <a:ea typeface="Bookman Old Style"/>
                <a:cs typeface="Bookman Old Style"/>
                <a:sym typeface="Bookman Old Style"/>
              </a:rPr>
              <a:t>président</a:t>
            </a:r>
            <a:r>
              <a:rPr lang="en-US" sz="1200" dirty="0">
                <a:latin typeface="Bookman Old Style"/>
                <a:ea typeface="Bookman Old Style"/>
                <a:cs typeface="Bookman Old Style"/>
                <a:sym typeface="Bookman Old Style"/>
              </a:rPr>
              <a:t> doit :</a:t>
            </a:r>
            <a:endParaRPr sz="2400" dirty="0"/>
          </a:p>
          <a:p>
            <a:pPr marL="109537" lvl="0" indent="0" algn="just" rtl="0">
              <a:spcBef>
                <a:spcPts val="400"/>
              </a:spcBef>
              <a:spcAft>
                <a:spcPts val="0"/>
              </a:spcAft>
              <a:buSzPts val="952"/>
              <a:buFont typeface="Noto Sans Symbols"/>
              <a:buNone/>
            </a:pP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Préparer</a:t>
            </a:r>
            <a:r>
              <a:rPr lang="en-US" sz="1200" dirty="0">
                <a:latin typeface="Bookman Old Style"/>
                <a:ea typeface="Bookman Old Style"/>
                <a:cs typeface="Bookman Old Style"/>
                <a:sym typeface="Bookman Old Style"/>
              </a:rPr>
              <a:t> un rapport de </a:t>
            </a:r>
            <a:r>
              <a:rPr lang="en-US" sz="1200" dirty="0" err="1">
                <a:latin typeface="Bookman Old Style"/>
                <a:ea typeface="Bookman Old Style"/>
                <a:cs typeface="Bookman Old Style"/>
                <a:sym typeface="Bookman Old Style"/>
              </a:rPr>
              <a:t>ses</a:t>
            </a:r>
            <a:r>
              <a:rPr lang="en-US" sz="1200" dirty="0">
                <a:latin typeface="Bookman Old Style"/>
                <a:ea typeface="Bookman Old Style"/>
                <a:cs typeface="Bookman Old Style"/>
                <a:sym typeface="Bookman Old Style"/>
              </a:rPr>
              <a:t> transactions </a:t>
            </a:r>
            <a:r>
              <a:rPr lang="en-US" sz="1200" dirty="0" err="1">
                <a:latin typeface="Bookman Old Style"/>
                <a:ea typeface="Bookman Old Style"/>
                <a:cs typeface="Bookman Old Style"/>
                <a:sym typeface="Bookman Old Style"/>
              </a:rPr>
              <a:t>détaillant</a:t>
            </a:r>
            <a:r>
              <a:rPr lang="en-US" sz="1200" dirty="0">
                <a:latin typeface="Bookman Old Style"/>
                <a:ea typeface="Bookman Old Style"/>
                <a:cs typeface="Bookman Old Style"/>
                <a:sym typeface="Bookman Old Style"/>
              </a:rPr>
              <a:t> : </a:t>
            </a:r>
            <a:r>
              <a:rPr lang="en-US" sz="1200" dirty="0" err="1">
                <a:latin typeface="Bookman Old Style"/>
                <a:ea typeface="Bookman Old Style"/>
                <a:cs typeface="Bookman Old Style"/>
                <a:sym typeface="Bookman Old Style"/>
              </a:rPr>
              <a:t>tous</a:t>
            </a:r>
            <a:r>
              <a:rPr lang="en-US" sz="1200" dirty="0">
                <a:latin typeface="Bookman Old Style"/>
                <a:ea typeface="Bookman Old Style"/>
                <a:cs typeface="Bookman Old Style"/>
                <a:sym typeface="Bookman Old Style"/>
              </a:rPr>
              <a:t> les fonds </a:t>
            </a:r>
            <a:r>
              <a:rPr lang="en-US" sz="1200" dirty="0" err="1">
                <a:latin typeface="Bookman Old Style"/>
                <a:ea typeface="Bookman Old Style"/>
                <a:cs typeface="Bookman Old Style"/>
                <a:sym typeface="Bookman Old Style"/>
              </a:rPr>
              <a:t>demandés</a:t>
            </a:r>
            <a:r>
              <a:rPr lang="en-US" sz="1200" dirty="0">
                <a:latin typeface="Bookman Old Style"/>
                <a:ea typeface="Bookman Old Style"/>
                <a:cs typeface="Bookman Old Style"/>
                <a:sym typeface="Bookman Old Style"/>
              </a:rPr>
              <a:t> et </a:t>
            </a:r>
            <a:r>
              <a:rPr lang="en-US" sz="1200" dirty="0" err="1">
                <a:latin typeface="Bookman Old Style"/>
                <a:ea typeface="Bookman Old Style"/>
                <a:cs typeface="Bookman Old Style"/>
                <a:sym typeface="Bookman Old Style"/>
              </a:rPr>
              <a:t>utilisés</a:t>
            </a:r>
            <a:r>
              <a:rPr lang="en-US" sz="1200" dirty="0">
                <a:latin typeface="Bookman Old Style"/>
                <a:ea typeface="Bookman Old Style"/>
                <a:cs typeface="Bookman Old Style"/>
                <a:sym typeface="Bookman Old Style"/>
              </a:rPr>
              <a:t> au </a:t>
            </a:r>
            <a:r>
              <a:rPr lang="en-US" sz="1200" dirty="0" err="1">
                <a:latin typeface="Bookman Old Style"/>
                <a:ea typeface="Bookman Old Style"/>
                <a:cs typeface="Bookman Old Style"/>
                <a:sym typeface="Bookman Old Style"/>
              </a:rPr>
              <a:t>cours</a:t>
            </a:r>
            <a:r>
              <a:rPr lang="en-US" sz="1200" dirty="0">
                <a:latin typeface="Bookman Old Style"/>
                <a:ea typeface="Bookman Old Style"/>
                <a:cs typeface="Bookman Old Style"/>
                <a:sym typeface="Bookman Old Style"/>
              </a:rPr>
              <a:t> du </a:t>
            </a:r>
            <a:r>
              <a:rPr lang="en-US" sz="1200" dirty="0" err="1">
                <a:latin typeface="Bookman Old Style"/>
                <a:ea typeface="Bookman Old Style"/>
                <a:cs typeface="Bookman Old Style"/>
                <a:sym typeface="Bookman Old Style"/>
              </a:rPr>
              <a:t>trimestre</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en</a:t>
            </a:r>
            <a:r>
              <a:rPr lang="en-US" sz="1200" dirty="0">
                <a:latin typeface="Bookman Old Style"/>
                <a:ea typeface="Bookman Old Style"/>
                <a:cs typeface="Bookman Old Style"/>
                <a:sym typeface="Bookman Old Style"/>
              </a:rPr>
              <a:t> relation avec le fonds de </a:t>
            </a:r>
            <a:r>
              <a:rPr lang="en-US" sz="1200" dirty="0" err="1">
                <a:latin typeface="Bookman Old Style"/>
                <a:ea typeface="Bookman Old Style"/>
                <a:cs typeface="Bookman Old Style"/>
                <a:sym typeface="Bookman Old Style"/>
              </a:rPr>
              <a:t>prévoyance</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s'il</a:t>
            </a:r>
            <a:r>
              <a:rPr lang="en-US" sz="1200" dirty="0">
                <a:latin typeface="Bookman Old Style"/>
                <a:ea typeface="Bookman Old Style"/>
                <a:cs typeface="Bookman Old Style"/>
                <a:sym typeface="Bookman Old Style"/>
              </a:rPr>
              <a:t> y a lieu de </a:t>
            </a:r>
            <a:r>
              <a:rPr lang="en-US" sz="1200" dirty="0" err="1">
                <a:latin typeface="Bookman Old Style"/>
                <a:ea typeface="Bookman Old Style"/>
                <a:cs typeface="Bookman Old Style"/>
                <a:sym typeface="Bookman Old Style"/>
              </a:rPr>
              <a:t>l'utiliser</a:t>
            </a:r>
            <a:r>
              <a:rPr lang="en-US" sz="1200" dirty="0">
                <a:latin typeface="Bookman Old Style"/>
                <a:ea typeface="Bookman Old Style"/>
                <a:cs typeface="Bookman Old Style"/>
                <a:sym typeface="Bookman Old Style"/>
              </a:rPr>
              <a:t>. Les fonds non </a:t>
            </a:r>
            <a:r>
              <a:rPr lang="en-US" sz="1200" dirty="0" err="1">
                <a:latin typeface="Bookman Old Style"/>
                <a:ea typeface="Bookman Old Style"/>
                <a:cs typeface="Bookman Old Style"/>
                <a:sym typeface="Bookman Old Style"/>
              </a:rPr>
              <a:t>utilisés</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doivent</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être</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signalés</a:t>
            </a:r>
            <a:r>
              <a:rPr lang="en-US" sz="1200" dirty="0">
                <a:latin typeface="Bookman Old Style"/>
                <a:ea typeface="Bookman Old Style"/>
                <a:cs typeface="Bookman Old Style"/>
                <a:sym typeface="Bookman Old Style"/>
              </a:rPr>
              <a:t> et des dispositions </a:t>
            </a:r>
            <a:r>
              <a:rPr lang="en-US" sz="1200" dirty="0" err="1">
                <a:latin typeface="Bookman Old Style"/>
                <a:ea typeface="Bookman Old Style"/>
                <a:cs typeface="Bookman Old Style"/>
                <a:sym typeface="Bookman Old Style"/>
              </a:rPr>
              <a:t>doivent</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être</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prises</a:t>
            </a:r>
            <a:r>
              <a:rPr lang="en-US" sz="1200" dirty="0">
                <a:latin typeface="Bookman Old Style"/>
                <a:ea typeface="Bookman Old Style"/>
                <a:cs typeface="Bookman Old Style"/>
                <a:sym typeface="Bookman Old Style"/>
              </a:rPr>
              <a:t> pour les </a:t>
            </a:r>
            <a:r>
              <a:rPr lang="en-US" sz="1200" dirty="0" err="1">
                <a:latin typeface="Bookman Old Style"/>
                <a:ea typeface="Bookman Old Style"/>
                <a:cs typeface="Bookman Old Style"/>
                <a:sym typeface="Bookman Old Style"/>
              </a:rPr>
              <a:t>restituer</a:t>
            </a:r>
            <a:r>
              <a:rPr lang="en-US" sz="1200" dirty="0">
                <a:latin typeface="Bookman Old Style"/>
                <a:ea typeface="Bookman Old Style"/>
                <a:cs typeface="Bookman Old Style"/>
                <a:sym typeface="Bookman Old Style"/>
              </a:rPr>
              <a:t> par </a:t>
            </a:r>
            <a:r>
              <a:rPr lang="en-US" sz="1200" dirty="0" err="1">
                <a:latin typeface="Bookman Old Style"/>
                <a:ea typeface="Bookman Old Style"/>
                <a:cs typeface="Bookman Old Style"/>
                <a:sym typeface="Bookman Old Style"/>
              </a:rPr>
              <a:t>transfert</a:t>
            </a:r>
            <a:r>
              <a:rPr lang="en-US" sz="1200" dirty="0">
                <a:latin typeface="Bookman Old Style"/>
                <a:ea typeface="Bookman Old Style"/>
                <a:cs typeface="Bookman Old Style"/>
                <a:sym typeface="Bookman Old Style"/>
              </a:rPr>
              <a:t> sur le </a:t>
            </a:r>
            <a:r>
              <a:rPr lang="en-US" sz="1200" dirty="0" err="1">
                <a:latin typeface="Bookman Old Style"/>
                <a:ea typeface="Bookman Old Style"/>
                <a:cs typeface="Bookman Old Style"/>
                <a:sym typeface="Bookman Old Style"/>
              </a:rPr>
              <a:t>compte</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bancaire</a:t>
            </a:r>
            <a:r>
              <a:rPr lang="en-US" sz="1200" dirty="0">
                <a:latin typeface="Bookman Old Style"/>
                <a:ea typeface="Bookman Old Style"/>
                <a:cs typeface="Bookman Old Style"/>
                <a:sym typeface="Bookman Old Style"/>
              </a:rPr>
              <a:t> </a:t>
            </a:r>
            <a:r>
              <a:rPr lang="en-US" sz="1200" dirty="0" err="1">
                <a:latin typeface="Bookman Old Style"/>
                <a:ea typeface="Bookman Old Style"/>
                <a:cs typeface="Bookman Old Style"/>
                <a:sym typeface="Bookman Old Style"/>
              </a:rPr>
              <a:t>régional</a:t>
            </a:r>
            <a:r>
              <a:rPr lang="en-US" sz="1200" dirty="0">
                <a:latin typeface="Bookman Old Style"/>
                <a:ea typeface="Bookman Old Style"/>
                <a:cs typeface="Bookman Old Style"/>
                <a:sym typeface="Bookman Old Style"/>
              </a:rPr>
              <a:t>. </a:t>
            </a:r>
            <a:endParaRPr sz="2400" dirty="0"/>
          </a:p>
          <a:p>
            <a:pPr marL="109537" lvl="0" indent="0" algn="just" rtl="0">
              <a:spcBef>
                <a:spcPts val="400"/>
              </a:spcBef>
              <a:spcAft>
                <a:spcPts val="0"/>
              </a:spcAft>
              <a:buSzPts val="952"/>
              <a:buFont typeface="Noto Sans Symbols"/>
              <a:buNone/>
            </a:pPr>
            <a:endParaRPr sz="1200" dirty="0">
              <a:latin typeface="Bookman Old Style"/>
              <a:ea typeface="Bookman Old Style"/>
              <a:cs typeface="Bookman Old Style"/>
              <a:sym typeface="Bookman Old Style"/>
            </a:endParaRPr>
          </a:p>
          <a:p>
            <a:pPr marL="109537" lvl="0" indent="0" algn="just" rtl="0">
              <a:spcBef>
                <a:spcPts val="400"/>
              </a:spcBef>
              <a:spcAft>
                <a:spcPts val="0"/>
              </a:spcAft>
              <a:buSzPts val="1088"/>
              <a:buFont typeface="Noto Sans Symbols"/>
              <a:buNone/>
            </a:pPr>
            <a:endParaRPr sz="1400" i="1" dirty="0">
              <a:latin typeface="Bookman Old Style"/>
              <a:ea typeface="Bookman Old Style"/>
              <a:cs typeface="Bookman Old Style"/>
              <a:sym typeface="Bookman Old Style"/>
            </a:endParaRPr>
          </a:p>
        </p:txBody>
      </p:sp>
      <p:pic>
        <p:nvPicPr>
          <p:cNvPr id="479" name="Google Shape;479;p45"/>
          <p:cNvPicPr preferRelativeResize="0"/>
          <p:nvPr/>
        </p:nvPicPr>
        <p:blipFill rotWithShape="1">
          <a:blip r:embed="rId3">
            <a:alphaModFix/>
          </a:blip>
          <a:srcRect/>
          <a:stretch/>
        </p:blipFill>
        <p:spPr>
          <a:xfrm>
            <a:off x="611188" y="404813"/>
            <a:ext cx="1728787" cy="863600"/>
          </a:xfrm>
          <a:prstGeom prst="rect">
            <a:avLst/>
          </a:prstGeom>
          <a:noFill/>
          <a:ln>
            <a:noFill/>
          </a:ln>
        </p:spPr>
      </p:pic>
      <p:sp>
        <p:nvSpPr>
          <p:cNvPr id="480" name="Google Shape;480;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200" b="0" dirty="0">
                <a:solidFill>
                  <a:schemeClr val="dk1"/>
                </a:solidFill>
                <a:latin typeface="Gill Sans"/>
                <a:ea typeface="Gill Sans"/>
                <a:cs typeface="Gill Sans"/>
                <a:sym typeface="Gill Sans"/>
              </a:rPr>
              <a:t>2022 Rapport du </a:t>
            </a:r>
            <a:r>
              <a:rPr lang="en-US" sz="1200" b="0" dirty="0" err="1">
                <a:solidFill>
                  <a:schemeClr val="dk1"/>
                </a:solidFill>
                <a:latin typeface="Gill Sans"/>
                <a:ea typeface="Gill Sans"/>
                <a:cs typeface="Gill Sans"/>
                <a:sym typeface="Gill Sans"/>
              </a:rPr>
              <a:t>comité</a:t>
            </a:r>
            <a:r>
              <a:rPr lang="en-US" sz="1200" b="0" dirty="0">
                <a:solidFill>
                  <a:schemeClr val="dk1"/>
                </a:solidFill>
                <a:latin typeface="Gill Sans"/>
                <a:ea typeface="Gill Sans"/>
                <a:cs typeface="Gill Sans"/>
                <a:sym typeface="Gill Sans"/>
              </a:rPr>
              <a:t> </a:t>
            </a:r>
            <a:r>
              <a:rPr lang="en-US" sz="1200" b="0" dirty="0" err="1">
                <a:solidFill>
                  <a:schemeClr val="dk1"/>
                </a:solidFill>
                <a:latin typeface="Gill Sans"/>
                <a:ea typeface="Gill Sans"/>
                <a:cs typeface="Gill Sans"/>
                <a:sym typeface="Gill Sans"/>
              </a:rPr>
              <a:t>d'audit</a:t>
            </a:r>
            <a:r>
              <a:rPr lang="en-US" sz="1200" b="0" dirty="0">
                <a:solidFill>
                  <a:schemeClr val="dk1"/>
                </a:solidFill>
                <a:latin typeface="Gill Sans"/>
                <a:ea typeface="Gill Sans"/>
                <a:cs typeface="Gill Sans"/>
                <a:sym typeface="Gill Sans"/>
              </a:rPr>
              <a:t> de </a:t>
            </a:r>
            <a:r>
              <a:rPr lang="en-US" sz="1200" b="0" dirty="0" err="1">
                <a:solidFill>
                  <a:schemeClr val="dk1"/>
                </a:solidFill>
                <a:latin typeface="Gill Sans"/>
                <a:ea typeface="Gill Sans"/>
                <a:cs typeface="Gill Sans"/>
                <a:sym typeface="Gill Sans"/>
              </a:rPr>
              <a:t>l'OMD</a:t>
            </a:r>
            <a:r>
              <a:rPr lang="en-US" sz="1200" b="0" dirty="0">
                <a:solidFill>
                  <a:schemeClr val="dk1"/>
                </a:solidFill>
                <a:latin typeface="Gill Sans"/>
                <a:ea typeface="Gill Sans"/>
                <a:cs typeface="Gill Sans"/>
                <a:sym typeface="Gill Sans"/>
              </a:rPr>
              <a:t>-AOC</a:t>
            </a:r>
            <a:endParaRPr dirty="0"/>
          </a:p>
        </p:txBody>
      </p:sp>
    </p:spTree>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6"/>
          <p:cNvSpPr txBox="1">
            <a:spLocks noGrp="1"/>
          </p:cNvSpPr>
          <p:nvPr>
            <p:ph type="body" idx="1"/>
          </p:nvPr>
        </p:nvSpPr>
        <p:spPr>
          <a:xfrm>
            <a:off x="461963" y="1268413"/>
            <a:ext cx="8229600" cy="4756150"/>
          </a:xfrm>
          <a:prstGeom prst="rect">
            <a:avLst/>
          </a:prstGeom>
          <a:noFill/>
          <a:ln>
            <a:noFill/>
          </a:ln>
        </p:spPr>
        <p:txBody>
          <a:bodyPr spcFirstLastPara="1" wrap="square" lIns="91425" tIns="45700" rIns="91425" bIns="45700" anchor="t" anchorCtr="0">
            <a:noAutofit/>
          </a:bodyPr>
          <a:lstStyle/>
          <a:p>
            <a:pPr marL="365125" lvl="0" indent="-255587" algn="just" rtl="0">
              <a:spcBef>
                <a:spcPts val="0"/>
              </a:spcBef>
              <a:spcAft>
                <a:spcPts val="0"/>
              </a:spcAft>
              <a:buSzPts val="952"/>
              <a:buFont typeface="Noto Sans Symbols"/>
              <a:buChar char="❖"/>
            </a:pPr>
            <a:r>
              <a:rPr lang="en-US" sz="1400">
                <a:latin typeface="Bookman Old Style"/>
                <a:ea typeface="Bookman Old Style"/>
                <a:cs typeface="Bookman Old Style"/>
                <a:sym typeface="Bookman Old Style"/>
              </a:rPr>
              <a:t>Préparer un rapport énumérant toutes les demandes de fonds approuvées au cours de la période, en précisant les dates, la structure régionale, les montants, les codes budgétaires et le solde budgétaire (comme c'est le cas actuellement).</a:t>
            </a:r>
            <a:endParaRPr/>
          </a:p>
          <a:p>
            <a:pPr marL="365125" lvl="0" indent="-195136" algn="just" rtl="0">
              <a:spcBef>
                <a:spcPts val="400"/>
              </a:spcBef>
              <a:spcAft>
                <a:spcPts val="0"/>
              </a:spcAft>
              <a:buSzPts val="952"/>
              <a:buFont typeface="Noto Sans Symbols"/>
              <a:buNone/>
            </a:pPr>
            <a:endParaRPr sz="1400">
              <a:latin typeface="Bookman Old Style"/>
              <a:ea typeface="Bookman Old Style"/>
              <a:cs typeface="Bookman Old Style"/>
              <a:sym typeface="Bookman Old Style"/>
            </a:endParaRPr>
          </a:p>
          <a:p>
            <a:pPr marL="365125" lvl="0" indent="-255587" algn="just" rtl="0">
              <a:spcBef>
                <a:spcPts val="400"/>
              </a:spcBef>
              <a:spcAft>
                <a:spcPts val="0"/>
              </a:spcAft>
              <a:buSzPts val="952"/>
              <a:buFont typeface="Noto Sans Symbols"/>
              <a:buChar char="❖"/>
            </a:pPr>
            <a:r>
              <a:rPr lang="en-US" sz="1400">
                <a:latin typeface="Bookman Old Style"/>
                <a:ea typeface="Bookman Old Style"/>
                <a:cs typeface="Bookman Old Style"/>
                <a:sym typeface="Bookman Old Style"/>
              </a:rPr>
              <a:t>Envoyer les rapports susmentionnés par courrier électronique au gestionnaire du Fonds régional, avec copie au comité des finances et de l'audit et aux structures régionales, à la fin de chaque trimestre (première semaine de janvier, d'avril, de juillet et d'octobre).</a:t>
            </a:r>
            <a:endParaRPr/>
          </a:p>
          <a:p>
            <a:pPr marL="109537" lvl="0" indent="0" algn="just" rtl="0">
              <a:spcBef>
                <a:spcPts val="400"/>
              </a:spcBef>
              <a:spcAft>
                <a:spcPts val="0"/>
              </a:spcAft>
              <a:buSzPts val="952"/>
              <a:buFont typeface="Noto Sans Symbols"/>
              <a:buNone/>
            </a:pPr>
            <a:endParaRPr sz="1400">
              <a:latin typeface="Bookman Old Style"/>
              <a:ea typeface="Bookman Old Style"/>
              <a:cs typeface="Bookman Old Style"/>
              <a:sym typeface="Bookman Old Style"/>
            </a:endParaRPr>
          </a:p>
          <a:p>
            <a:pPr marL="365125" lvl="0" indent="-255587" algn="just" rtl="0">
              <a:spcBef>
                <a:spcPts val="400"/>
              </a:spcBef>
              <a:spcAft>
                <a:spcPts val="0"/>
              </a:spcAft>
              <a:buSzPts val="952"/>
              <a:buFont typeface="Noto Sans Symbols"/>
              <a:buChar char="❖"/>
            </a:pPr>
            <a:r>
              <a:rPr lang="en-US" sz="1400">
                <a:latin typeface="Bookman Old Style"/>
                <a:ea typeface="Bookman Old Style"/>
                <a:cs typeface="Bookman Old Style"/>
                <a:sym typeface="Bookman Old Style"/>
              </a:rPr>
              <a:t>Envoyer le rapport final actualisé des transactions approuvées pour l'ensemble de l'année, à la fin de l'exercice financier.</a:t>
            </a:r>
            <a:endParaRPr/>
          </a:p>
          <a:p>
            <a:pPr marL="109537" lvl="0" indent="0" algn="just" rtl="0">
              <a:spcBef>
                <a:spcPts val="400"/>
              </a:spcBef>
              <a:spcAft>
                <a:spcPts val="0"/>
              </a:spcAft>
              <a:buSzPts val="952"/>
              <a:buFont typeface="Noto Sans Symbols"/>
              <a:buNone/>
            </a:pPr>
            <a:endParaRPr sz="1400">
              <a:latin typeface="Bookman Old Style"/>
              <a:ea typeface="Bookman Old Style"/>
              <a:cs typeface="Bookman Old Style"/>
              <a:sym typeface="Bookman Old Style"/>
            </a:endParaRPr>
          </a:p>
          <a:p>
            <a:pPr marL="365125" lvl="0" indent="-255587" algn="just" rtl="0">
              <a:spcBef>
                <a:spcPts val="400"/>
              </a:spcBef>
              <a:spcAft>
                <a:spcPts val="0"/>
              </a:spcAft>
              <a:buSzPts val="952"/>
              <a:buFont typeface="Noto Sans Symbols"/>
              <a:buChar char="❖"/>
            </a:pPr>
            <a:r>
              <a:rPr lang="en-US" sz="1400">
                <a:latin typeface="Bookman Old Style"/>
                <a:ea typeface="Bookman Old Style"/>
                <a:cs typeface="Bookman Old Style"/>
                <a:sym typeface="Bookman Old Style"/>
              </a:rPr>
              <a:t>Envoyer l'état des contributions à chaque pays membre chaque année. Si un pays membre a des arriérés de contribution, envoyer l'état des contributions pour l'informer de sa situation.</a:t>
            </a:r>
            <a:endParaRPr/>
          </a:p>
          <a:p>
            <a:pPr marL="109537" lvl="0" indent="0" algn="just" rtl="0">
              <a:spcBef>
                <a:spcPts val="400"/>
              </a:spcBef>
              <a:spcAft>
                <a:spcPts val="0"/>
              </a:spcAft>
              <a:buSzPts val="952"/>
              <a:buFont typeface="Noto Sans Symbols"/>
              <a:buNone/>
            </a:pPr>
            <a:endParaRPr sz="1400">
              <a:latin typeface="Bookman Old Style"/>
              <a:ea typeface="Bookman Old Style"/>
              <a:cs typeface="Bookman Old Style"/>
              <a:sym typeface="Bookman Old Style"/>
            </a:endParaRPr>
          </a:p>
          <a:p>
            <a:pPr marL="365125" lvl="0" indent="-255587" algn="just" rtl="0">
              <a:spcBef>
                <a:spcPts val="400"/>
              </a:spcBef>
              <a:spcAft>
                <a:spcPts val="0"/>
              </a:spcAft>
              <a:buSzPts val="952"/>
              <a:buFont typeface="Noto Sans Symbols"/>
              <a:buChar char="❖"/>
            </a:pPr>
            <a:r>
              <a:rPr lang="en-US" sz="1400">
                <a:latin typeface="Bookman Old Style"/>
                <a:ea typeface="Bookman Old Style"/>
                <a:cs typeface="Bookman Old Style"/>
                <a:sym typeface="Bookman Old Style"/>
              </a:rPr>
              <a:t>Envoyer les factures des contributions annuelles aux pays membres au début de l'année (avec une déclaration jointe) pour demander le paiement.</a:t>
            </a:r>
            <a:endParaRPr/>
          </a:p>
          <a:p>
            <a:pPr marL="109537" lvl="0" indent="0" algn="just" rtl="0">
              <a:spcBef>
                <a:spcPts val="400"/>
              </a:spcBef>
              <a:spcAft>
                <a:spcPts val="0"/>
              </a:spcAft>
              <a:buSzPts val="952"/>
              <a:buFont typeface="Noto Sans Symbols"/>
              <a:buNone/>
            </a:pPr>
            <a:r>
              <a:rPr lang="en-US" sz="1400">
                <a:latin typeface="Bookman Old Style"/>
                <a:ea typeface="Bookman Old Style"/>
                <a:cs typeface="Bookman Old Style"/>
                <a:sym typeface="Bookman Old Style"/>
              </a:rPr>
              <a:t>STATUT</a:t>
            </a:r>
            <a:endParaRPr/>
          </a:p>
          <a:p>
            <a:pPr marL="109537" lvl="0" indent="0" algn="just" rtl="0">
              <a:spcBef>
                <a:spcPts val="400"/>
              </a:spcBef>
              <a:spcAft>
                <a:spcPts val="0"/>
              </a:spcAft>
              <a:buSzPts val="1088"/>
              <a:buFont typeface="Noto Sans Symbols"/>
              <a:buNone/>
            </a:pPr>
            <a:r>
              <a:rPr lang="en-US" sz="1600" i="1">
                <a:latin typeface="Bookman Old Style"/>
                <a:ea typeface="Bookman Old Style"/>
                <a:cs typeface="Bookman Old Style"/>
                <a:sym typeface="Bookman Old Style"/>
              </a:rPr>
              <a:t>Partiellement mise en œuvre</a:t>
            </a:r>
            <a:endParaRPr/>
          </a:p>
          <a:p>
            <a:pPr marL="109537" lvl="0" indent="0" algn="just" rtl="0">
              <a:spcBef>
                <a:spcPts val="400"/>
              </a:spcBef>
              <a:spcAft>
                <a:spcPts val="0"/>
              </a:spcAft>
              <a:buSzPts val="1088"/>
              <a:buFont typeface="Noto Sans Symbols"/>
              <a:buNone/>
            </a:pPr>
            <a:endParaRPr sz="1600" i="1">
              <a:latin typeface="Bookman Old Style"/>
              <a:ea typeface="Bookman Old Style"/>
              <a:cs typeface="Bookman Old Style"/>
              <a:sym typeface="Bookman Old Style"/>
            </a:endParaRPr>
          </a:p>
          <a:p>
            <a:pPr marL="109537" lvl="0" indent="0" algn="just" rtl="0">
              <a:spcBef>
                <a:spcPts val="400"/>
              </a:spcBef>
              <a:spcAft>
                <a:spcPts val="0"/>
              </a:spcAft>
              <a:buSzPts val="1088"/>
              <a:buFont typeface="Noto Sans Symbols"/>
              <a:buNone/>
            </a:pPr>
            <a:endParaRPr sz="1600" i="1">
              <a:latin typeface="Bookman Old Style"/>
              <a:ea typeface="Bookman Old Style"/>
              <a:cs typeface="Bookman Old Style"/>
              <a:sym typeface="Bookman Old Style"/>
            </a:endParaRPr>
          </a:p>
        </p:txBody>
      </p:sp>
      <p:pic>
        <p:nvPicPr>
          <p:cNvPr id="486" name="Google Shape;486;p46"/>
          <p:cNvPicPr preferRelativeResize="0"/>
          <p:nvPr/>
        </p:nvPicPr>
        <p:blipFill rotWithShape="1">
          <a:blip r:embed="rId3">
            <a:alphaModFix/>
          </a:blip>
          <a:srcRect/>
          <a:stretch/>
        </p:blipFill>
        <p:spPr>
          <a:xfrm>
            <a:off x="611188" y="363538"/>
            <a:ext cx="1728787" cy="863600"/>
          </a:xfrm>
          <a:prstGeom prst="rect">
            <a:avLst/>
          </a:prstGeom>
          <a:noFill/>
          <a:ln>
            <a:noFill/>
          </a:ln>
        </p:spPr>
      </p:pic>
      <p:sp>
        <p:nvSpPr>
          <p:cNvPr id="487" name="Google Shape;487;p46"/>
          <p:cNvSpPr txBox="1">
            <a:spLocks noGrp="1"/>
          </p:cNvSpPr>
          <p:nvPr>
            <p:ph type="title"/>
          </p:nvPr>
        </p:nvSpPr>
        <p:spPr>
          <a:xfrm>
            <a:off x="457200" y="274638"/>
            <a:ext cx="8229600" cy="99377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200" b="0" dirty="0">
                <a:solidFill>
                  <a:schemeClr val="dk1"/>
                </a:solidFill>
                <a:latin typeface="Gill Sans"/>
                <a:ea typeface="Gill Sans"/>
                <a:cs typeface="Gill Sans"/>
                <a:sym typeface="Gill Sans"/>
              </a:rPr>
              <a:t>2022 Rapport du </a:t>
            </a:r>
            <a:r>
              <a:rPr lang="en-US" sz="1200" b="0" dirty="0" err="1">
                <a:solidFill>
                  <a:schemeClr val="dk1"/>
                </a:solidFill>
                <a:latin typeface="Gill Sans"/>
                <a:ea typeface="Gill Sans"/>
                <a:cs typeface="Gill Sans"/>
                <a:sym typeface="Gill Sans"/>
              </a:rPr>
              <a:t>comité</a:t>
            </a:r>
            <a:r>
              <a:rPr lang="en-US" sz="1200" b="0" dirty="0">
                <a:solidFill>
                  <a:schemeClr val="dk1"/>
                </a:solidFill>
                <a:latin typeface="Gill Sans"/>
                <a:ea typeface="Gill Sans"/>
                <a:cs typeface="Gill Sans"/>
                <a:sym typeface="Gill Sans"/>
              </a:rPr>
              <a:t> </a:t>
            </a:r>
            <a:r>
              <a:rPr lang="en-US" sz="1200" b="0" dirty="0" err="1">
                <a:solidFill>
                  <a:schemeClr val="dk1"/>
                </a:solidFill>
                <a:latin typeface="Gill Sans"/>
                <a:ea typeface="Gill Sans"/>
                <a:cs typeface="Gill Sans"/>
                <a:sym typeface="Gill Sans"/>
              </a:rPr>
              <a:t>d'audit</a:t>
            </a:r>
            <a:r>
              <a:rPr lang="en-US" sz="1200" b="0" dirty="0">
                <a:solidFill>
                  <a:schemeClr val="dk1"/>
                </a:solidFill>
                <a:latin typeface="Gill Sans"/>
                <a:ea typeface="Gill Sans"/>
                <a:cs typeface="Gill Sans"/>
                <a:sym typeface="Gill Sans"/>
              </a:rPr>
              <a:t> de </a:t>
            </a:r>
            <a:r>
              <a:rPr lang="en-US" sz="1200" b="0" dirty="0" err="1">
                <a:solidFill>
                  <a:schemeClr val="dk1"/>
                </a:solidFill>
                <a:latin typeface="Gill Sans"/>
                <a:ea typeface="Gill Sans"/>
                <a:cs typeface="Gill Sans"/>
                <a:sym typeface="Gill Sans"/>
              </a:rPr>
              <a:t>l'OMD</a:t>
            </a:r>
            <a:r>
              <a:rPr lang="en-US" sz="1200" b="0" dirty="0">
                <a:solidFill>
                  <a:schemeClr val="dk1"/>
                </a:solidFill>
                <a:latin typeface="Gill Sans"/>
                <a:ea typeface="Gill Sans"/>
                <a:cs typeface="Gill Sans"/>
                <a:sym typeface="Gill Sans"/>
              </a:rPr>
              <a:t>-AOC</a:t>
            </a:r>
            <a:endParaRPr dirty="0"/>
          </a:p>
        </p:txBody>
      </p:sp>
    </p:spTree>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47"/>
          <p:cNvSpPr txBox="1">
            <a:spLocks noGrp="1"/>
          </p:cNvSpPr>
          <p:nvPr>
            <p:ph type="body" idx="1"/>
          </p:nvPr>
        </p:nvSpPr>
        <p:spPr>
          <a:xfrm>
            <a:off x="457200" y="1236662"/>
            <a:ext cx="8229600" cy="4525962"/>
          </a:xfrm>
          <a:prstGeom prst="rect">
            <a:avLst/>
          </a:prstGeom>
          <a:noFill/>
          <a:ln>
            <a:noFill/>
          </a:ln>
        </p:spPr>
        <p:txBody>
          <a:bodyPr spcFirstLastPara="1" wrap="square" lIns="91425" tIns="45700" rIns="91425" bIns="45700" anchor="t" anchorCtr="0">
            <a:noAutofit/>
          </a:bodyPr>
          <a:lstStyle/>
          <a:p>
            <a:pPr marL="109537" lvl="0" indent="0" algn="just" rtl="0">
              <a:spcBef>
                <a:spcPts val="0"/>
              </a:spcBef>
              <a:spcAft>
                <a:spcPts val="0"/>
              </a:spcAft>
              <a:buSzPts val="1088"/>
              <a:buFont typeface="Noto Sans Symbols"/>
              <a:buNone/>
            </a:pPr>
            <a:r>
              <a:rPr lang="en-US" sz="1600" b="1" dirty="0">
                <a:latin typeface="Bookman Old Style"/>
                <a:ea typeface="Bookman Old Style"/>
                <a:cs typeface="Bookman Old Style"/>
                <a:sym typeface="Bookman Old Style"/>
              </a:rPr>
              <a:t>TROUVER</a:t>
            </a:r>
            <a:endParaRPr dirty="0"/>
          </a:p>
          <a:p>
            <a:pPr marL="109537" lvl="0" indent="0" algn="just" rtl="0">
              <a:spcBef>
                <a:spcPts val="400"/>
              </a:spcBef>
              <a:spcAft>
                <a:spcPts val="0"/>
              </a:spcAft>
              <a:buSzPts val="1088"/>
              <a:buFont typeface="Noto Sans Symbols"/>
              <a:buNone/>
            </a:pPr>
            <a:r>
              <a:rPr lang="en-US" sz="1600" b="1" i="1" dirty="0">
                <a:latin typeface="Bookman Old Style"/>
                <a:ea typeface="Bookman Old Style"/>
                <a:cs typeface="Bookman Old Style"/>
                <a:sym typeface="Bookman Old Style"/>
              </a:rPr>
              <a:t>Non </a:t>
            </a:r>
            <a:r>
              <a:rPr lang="en-US" sz="1600" b="1" i="1" dirty="0" err="1">
                <a:latin typeface="Bookman Old Style"/>
                <a:ea typeface="Bookman Old Style"/>
                <a:cs typeface="Bookman Old Style"/>
                <a:sym typeface="Bookman Old Style"/>
              </a:rPr>
              <a:t>audité</a:t>
            </a:r>
            <a:r>
              <a:rPr lang="en-US" sz="1600" b="1" i="1" dirty="0">
                <a:latin typeface="Bookman Old Style"/>
                <a:ea typeface="Bookman Old Style"/>
                <a:cs typeface="Bookman Old Style"/>
                <a:sym typeface="Bookman Old Style"/>
              </a:rPr>
              <a:t> Structures </a:t>
            </a:r>
            <a:r>
              <a:rPr lang="en-US" sz="1600" b="1" i="1" dirty="0" err="1">
                <a:latin typeface="Bookman Old Style"/>
                <a:ea typeface="Bookman Old Style"/>
                <a:cs typeface="Bookman Old Style"/>
                <a:sym typeface="Bookman Old Style"/>
              </a:rPr>
              <a:t>régionales</a:t>
            </a:r>
            <a:endParaRPr dirty="0"/>
          </a:p>
          <a:p>
            <a:pPr marL="109537" lvl="0" indent="0" algn="just" rtl="0">
              <a:spcBef>
                <a:spcPts val="400"/>
              </a:spcBef>
              <a:spcAft>
                <a:spcPts val="0"/>
              </a:spcAft>
              <a:buSzPts val="1088"/>
              <a:buFont typeface="Noto Sans Symbols"/>
              <a:buNone/>
            </a:pPr>
            <a:r>
              <a:rPr lang="en-US" sz="1600" b="1" dirty="0">
                <a:latin typeface="Bookman Old Style"/>
                <a:ea typeface="Bookman Old Style"/>
                <a:cs typeface="Bookman Old Style"/>
                <a:sym typeface="Bookman Old Style"/>
              </a:rPr>
              <a:t>RECOMMANDATION</a:t>
            </a:r>
            <a:endParaRPr dirty="0"/>
          </a:p>
          <a:p>
            <a:pPr marL="109537" lvl="0" indent="0" algn="just" rtl="0">
              <a:spcBef>
                <a:spcPts val="400"/>
              </a:spcBef>
              <a:spcAft>
                <a:spcPts val="0"/>
              </a:spcAft>
              <a:buSzPts val="1088"/>
              <a:buFont typeface="Noto Sans Symbols"/>
              <a:buNone/>
            </a:pPr>
            <a:r>
              <a:rPr lang="en-US" sz="1600" dirty="0" err="1">
                <a:latin typeface="Bookman Old Style"/>
                <a:ea typeface="Bookman Old Style"/>
                <a:cs typeface="Bookman Old Style"/>
                <a:sym typeface="Bookman Old Style"/>
              </a:rPr>
              <a:t>Toutes</a:t>
            </a:r>
            <a:r>
              <a:rPr lang="en-US" sz="1600" dirty="0">
                <a:latin typeface="Bookman Old Style"/>
                <a:ea typeface="Bookman Old Style"/>
                <a:cs typeface="Bookman Old Style"/>
                <a:sym typeface="Bookman Old Style"/>
              </a:rPr>
              <a:t> les structures </a:t>
            </a:r>
            <a:r>
              <a:rPr lang="en-US" sz="1600" dirty="0" err="1">
                <a:latin typeface="Bookman Old Style"/>
                <a:ea typeface="Bookman Old Style"/>
                <a:cs typeface="Bookman Old Style"/>
                <a:sym typeface="Bookman Old Style"/>
              </a:rPr>
              <a:t>régionales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devraient</a:t>
            </a:r>
            <a:r>
              <a:rPr lang="en-US" sz="1600" dirty="0">
                <a:latin typeface="Bookman Old Style"/>
                <a:ea typeface="Bookman Old Style"/>
                <a:cs typeface="Bookman Old Style"/>
                <a:sym typeface="Bookman Old Style"/>
              </a:rPr>
              <a:t> faire </a:t>
            </a:r>
            <a:r>
              <a:rPr lang="en-US" sz="1600" dirty="0" err="1">
                <a:latin typeface="Bookman Old Style"/>
                <a:ea typeface="Bookman Old Style"/>
                <a:cs typeface="Bookman Old Style"/>
                <a:sym typeface="Bookman Old Style"/>
              </a:rPr>
              <a:t>l'objet</a:t>
            </a:r>
            <a:r>
              <a:rPr lang="en-US" sz="1600" dirty="0">
                <a:latin typeface="Bookman Old Style"/>
                <a:ea typeface="Bookman Old Style"/>
                <a:cs typeface="Bookman Old Style"/>
                <a:sym typeface="Bookman Old Style"/>
              </a:rPr>
              <a:t> d'un audit, </a:t>
            </a:r>
            <a:r>
              <a:rPr lang="en-US" sz="1600" dirty="0" err="1">
                <a:latin typeface="Bookman Old Style"/>
                <a:ea typeface="Bookman Old Style"/>
                <a:cs typeface="Bookman Old Style"/>
                <a:sym typeface="Bookman Old Style"/>
              </a:rPr>
              <a:t>comme</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cela</a:t>
            </a:r>
            <a:r>
              <a:rPr lang="en-US" sz="1600" dirty="0">
                <a:latin typeface="Bookman Old Style"/>
                <a:ea typeface="Bookman Old Style"/>
                <a:cs typeface="Bookman Old Style"/>
                <a:sym typeface="Bookman Old Style"/>
              </a:rPr>
              <a:t> a </a:t>
            </a:r>
            <a:r>
              <a:rPr lang="en-US" sz="1600" dirty="0" err="1">
                <a:latin typeface="Bookman Old Style"/>
                <a:ea typeface="Bookman Old Style"/>
                <a:cs typeface="Bookman Old Style"/>
                <a:sym typeface="Bookman Old Style"/>
              </a:rPr>
              <a:t>été</a:t>
            </a:r>
            <a:r>
              <a:rPr lang="en-US" sz="1600" dirty="0">
                <a:latin typeface="Bookman Old Style"/>
                <a:ea typeface="Bookman Old Style"/>
                <a:cs typeface="Bookman Old Style"/>
                <a:sym typeface="Bookman Old Style"/>
              </a:rPr>
              <a:t> le </a:t>
            </a:r>
            <a:r>
              <a:rPr lang="en-US" sz="1600" dirty="0" err="1">
                <a:latin typeface="Bookman Old Style"/>
                <a:ea typeface="Bookman Old Style"/>
                <a:cs typeface="Bookman Old Style"/>
                <a:sym typeface="Bookman Old Style"/>
              </a:rPr>
              <a:t>cas</a:t>
            </a:r>
            <a:r>
              <a:rPr lang="en-US" sz="1600" dirty="0">
                <a:latin typeface="Bookman Old Style"/>
                <a:ea typeface="Bookman Old Style"/>
                <a:cs typeface="Bookman Old Style"/>
                <a:sym typeface="Bookman Old Style"/>
              </a:rPr>
              <a:t> pour le </a:t>
            </a:r>
            <a:r>
              <a:rPr lang="en-US" sz="1600" dirty="0" err="1">
                <a:latin typeface="Bookman Old Style"/>
                <a:ea typeface="Bookman Old Style"/>
                <a:cs typeface="Bookman Old Style"/>
                <a:sym typeface="Bookman Old Style"/>
              </a:rPr>
              <a:t>gestionnaire</a:t>
            </a:r>
            <a:r>
              <a:rPr lang="en-US" sz="1600" dirty="0">
                <a:latin typeface="Bookman Old Style"/>
                <a:ea typeface="Bookman Old Style"/>
                <a:cs typeface="Bookman Old Style"/>
                <a:sym typeface="Bookman Old Style"/>
              </a:rPr>
              <a:t> du fonds </a:t>
            </a:r>
            <a:r>
              <a:rPr lang="en-US" sz="1600" dirty="0" err="1">
                <a:latin typeface="Bookman Old Style"/>
                <a:ea typeface="Bookman Old Style"/>
                <a:cs typeface="Bookman Old Style"/>
                <a:sym typeface="Bookman Old Style"/>
              </a:rPr>
              <a:t>régional</a:t>
            </a:r>
            <a:r>
              <a:rPr lang="en-US" sz="1600" dirty="0">
                <a:latin typeface="Bookman Old Style"/>
                <a:ea typeface="Bookman Old Style"/>
                <a:cs typeface="Bookman Old Style"/>
                <a:sym typeface="Bookman Old Style"/>
              </a:rPr>
              <a:t>.</a:t>
            </a:r>
            <a:endParaRPr dirty="0"/>
          </a:p>
          <a:p>
            <a:pPr marL="109537" lvl="0" indent="0" algn="just" rtl="0">
              <a:spcBef>
                <a:spcPts val="400"/>
              </a:spcBef>
              <a:spcAft>
                <a:spcPts val="0"/>
              </a:spcAft>
              <a:buSzPts val="1088"/>
              <a:buFont typeface="Noto Sans Symbols"/>
              <a:buNone/>
            </a:pPr>
            <a:endParaRPr sz="1600" b="1" dirty="0">
              <a:latin typeface="Bookman Old Style"/>
              <a:ea typeface="Bookman Old Style"/>
              <a:cs typeface="Bookman Old Style"/>
              <a:sym typeface="Bookman Old Style"/>
            </a:endParaRPr>
          </a:p>
          <a:p>
            <a:pPr marL="109537" lvl="0" indent="0" algn="just" rtl="0">
              <a:spcBef>
                <a:spcPts val="400"/>
              </a:spcBef>
              <a:spcAft>
                <a:spcPts val="0"/>
              </a:spcAft>
              <a:buSzPts val="1088"/>
              <a:buFont typeface="Noto Sans Symbols"/>
              <a:buNone/>
            </a:pPr>
            <a:r>
              <a:rPr lang="en-US" sz="1600" b="1" dirty="0">
                <a:latin typeface="Bookman Old Style"/>
                <a:ea typeface="Bookman Old Style"/>
                <a:cs typeface="Bookman Old Style"/>
                <a:sym typeface="Bookman Old Style"/>
              </a:rPr>
              <a:t>STATUT</a:t>
            </a:r>
            <a:endParaRPr dirty="0"/>
          </a:p>
          <a:p>
            <a:pPr marL="109537" lvl="0" indent="0" algn="just" rtl="0">
              <a:spcBef>
                <a:spcPts val="400"/>
              </a:spcBef>
              <a:spcAft>
                <a:spcPts val="0"/>
              </a:spcAft>
              <a:buSzPts val="1088"/>
              <a:buFont typeface="Noto Sans Symbols"/>
              <a:buNone/>
            </a:pPr>
            <a:r>
              <a:rPr lang="en-US" sz="1600" dirty="0" err="1">
                <a:latin typeface="Bookman Old Style"/>
                <a:ea typeface="Bookman Old Style"/>
                <a:cs typeface="Bookman Old Style"/>
                <a:sym typeface="Bookman Old Style"/>
              </a:rPr>
              <a:t>Partiellement</a:t>
            </a:r>
            <a:r>
              <a:rPr lang="en-US" sz="1600" dirty="0">
                <a:latin typeface="Bookman Old Style"/>
                <a:ea typeface="Bookman Old Style"/>
                <a:cs typeface="Bookman Old Style"/>
                <a:sym typeface="Bookman Old Style"/>
              </a:rPr>
              <a:t> mise </a:t>
            </a:r>
            <a:r>
              <a:rPr lang="en-US" sz="1600" dirty="0" err="1">
                <a:latin typeface="Bookman Old Style"/>
                <a:ea typeface="Bookman Old Style"/>
                <a:cs typeface="Bookman Old Style"/>
                <a:sym typeface="Bookman Old Style"/>
              </a:rPr>
              <a:t>en</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œuvre</a:t>
            </a:r>
            <a:endParaRPr dirty="0"/>
          </a:p>
          <a:p>
            <a:pPr marL="109537" lvl="0" indent="0" algn="just" rtl="0">
              <a:spcBef>
                <a:spcPts val="400"/>
              </a:spcBef>
              <a:spcAft>
                <a:spcPts val="0"/>
              </a:spcAft>
              <a:buSzPts val="680"/>
              <a:buFont typeface="Noto Sans Symbols"/>
              <a:buNone/>
            </a:pPr>
            <a:endParaRPr sz="1000" dirty="0">
              <a:latin typeface="Bookman Old Style"/>
              <a:ea typeface="Bookman Old Style"/>
              <a:cs typeface="Bookman Old Style"/>
              <a:sym typeface="Bookman Old Style"/>
            </a:endParaRPr>
          </a:p>
          <a:p>
            <a:pPr marL="109537" lvl="0" indent="0" algn="just" rtl="0">
              <a:spcBef>
                <a:spcPts val="400"/>
              </a:spcBef>
              <a:spcAft>
                <a:spcPts val="0"/>
              </a:spcAft>
              <a:buSzPts val="1088"/>
              <a:buFont typeface="Noto Sans Symbols"/>
              <a:buNone/>
            </a:pPr>
            <a:r>
              <a:rPr lang="en-US" sz="1600" b="1" dirty="0">
                <a:latin typeface="Bookman Old Style"/>
                <a:ea typeface="Bookman Old Style"/>
                <a:cs typeface="Bookman Old Style"/>
                <a:sym typeface="Bookman Old Style"/>
              </a:rPr>
              <a:t>TROUVER</a:t>
            </a:r>
            <a:endParaRPr dirty="0"/>
          </a:p>
          <a:p>
            <a:pPr marL="109537" lvl="0" indent="0" algn="just" rtl="0">
              <a:spcBef>
                <a:spcPts val="400"/>
              </a:spcBef>
              <a:spcAft>
                <a:spcPts val="0"/>
              </a:spcAft>
              <a:buSzPts val="1088"/>
              <a:buFont typeface="Noto Sans Symbols"/>
              <a:buNone/>
            </a:pPr>
            <a:r>
              <a:rPr lang="en-US" sz="1600" b="1" i="1" dirty="0" err="1">
                <a:latin typeface="Bookman Old Style"/>
                <a:ea typeface="Bookman Old Style"/>
                <a:cs typeface="Bookman Old Style"/>
                <a:sym typeface="Bookman Old Style"/>
              </a:rPr>
              <a:t>Dépenses</a:t>
            </a:r>
            <a:r>
              <a:rPr lang="en-US" sz="1600" b="1" i="1" dirty="0">
                <a:latin typeface="Bookman Old Style"/>
                <a:ea typeface="Bookman Old Style"/>
                <a:cs typeface="Bookman Old Style"/>
                <a:sym typeface="Bookman Old Style"/>
              </a:rPr>
              <a:t> non </a:t>
            </a:r>
            <a:r>
              <a:rPr lang="en-US" sz="1600" b="1" i="1" dirty="0" err="1">
                <a:latin typeface="Bookman Old Style"/>
                <a:ea typeface="Bookman Old Style"/>
                <a:cs typeface="Bookman Old Style"/>
                <a:sym typeface="Bookman Old Style"/>
              </a:rPr>
              <a:t>budgétisées</a:t>
            </a:r>
            <a:endParaRPr dirty="0"/>
          </a:p>
          <a:p>
            <a:pPr marL="109537" lvl="0" indent="0" algn="just" rtl="0">
              <a:spcBef>
                <a:spcPts val="400"/>
              </a:spcBef>
              <a:spcAft>
                <a:spcPts val="0"/>
              </a:spcAft>
              <a:buSzPts val="1088"/>
              <a:buFont typeface="Noto Sans Symbols"/>
              <a:buNone/>
            </a:pPr>
            <a:r>
              <a:rPr lang="en-US" sz="1600" b="1" dirty="0">
                <a:latin typeface="Bookman Old Style"/>
                <a:ea typeface="Bookman Old Style"/>
                <a:cs typeface="Bookman Old Style"/>
                <a:sym typeface="Bookman Old Style"/>
              </a:rPr>
              <a:t>RECOMMANDATION</a:t>
            </a:r>
            <a:endParaRPr dirty="0"/>
          </a:p>
          <a:p>
            <a:pPr marL="109537" lvl="0" indent="0" algn="just" rtl="0">
              <a:spcBef>
                <a:spcPts val="400"/>
              </a:spcBef>
              <a:spcAft>
                <a:spcPts val="0"/>
              </a:spcAft>
              <a:buSzPts val="1088"/>
              <a:buFont typeface="Noto Sans Symbols"/>
              <a:buNone/>
            </a:pPr>
            <a:r>
              <a:rPr lang="en-US" sz="1600" dirty="0" err="1">
                <a:latin typeface="Bookman Old Style"/>
                <a:ea typeface="Bookman Old Style"/>
                <a:cs typeface="Bookman Old Style"/>
                <a:sym typeface="Bookman Old Style"/>
              </a:rPr>
              <a:t>Toutes</a:t>
            </a:r>
            <a:r>
              <a:rPr lang="en-US" sz="1600" dirty="0">
                <a:latin typeface="Bookman Old Style"/>
                <a:ea typeface="Bookman Old Style"/>
                <a:cs typeface="Bookman Old Style"/>
                <a:sym typeface="Bookman Old Style"/>
              </a:rPr>
              <a:t> les </a:t>
            </a:r>
            <a:r>
              <a:rPr lang="en-US" sz="1600" dirty="0" err="1">
                <a:latin typeface="Bookman Old Style"/>
                <a:ea typeface="Bookman Old Style"/>
                <a:cs typeface="Bookman Old Style"/>
                <a:sym typeface="Bookman Old Style"/>
              </a:rPr>
              <a:t>activités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doivent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être</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budgétisées</a:t>
            </a:r>
            <a:r>
              <a:rPr lang="en-US" sz="1600" dirty="0">
                <a:latin typeface="Bookman Old Style"/>
                <a:ea typeface="Bookman Old Style"/>
                <a:cs typeface="Bookman Old Style"/>
                <a:sym typeface="Bookman Old Style"/>
              </a:rPr>
              <a:t>, à </a:t>
            </a:r>
            <a:r>
              <a:rPr lang="en-US" sz="1600" dirty="0" err="1">
                <a:latin typeface="Bookman Old Style"/>
                <a:ea typeface="Bookman Old Style"/>
                <a:cs typeface="Bookman Old Style"/>
                <a:sym typeface="Bookman Old Style"/>
              </a:rPr>
              <a:t>l'exception</a:t>
            </a:r>
            <a:r>
              <a:rPr lang="en-US" sz="1600" dirty="0">
                <a:latin typeface="Bookman Old Style"/>
                <a:ea typeface="Bookman Old Style"/>
                <a:cs typeface="Bookman Old Style"/>
                <a:sym typeface="Bookman Old Style"/>
              </a:rPr>
              <a:t> des </a:t>
            </a:r>
            <a:r>
              <a:rPr lang="en-US" sz="1600" dirty="0" err="1">
                <a:latin typeface="Bookman Old Style"/>
                <a:ea typeface="Bookman Old Style"/>
                <a:cs typeface="Bookman Old Style"/>
                <a:sym typeface="Bookman Old Style"/>
              </a:rPr>
              <a:t>dépenses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imprévues</a:t>
            </a:r>
            <a:r>
              <a:rPr lang="en-US" sz="1600" dirty="0">
                <a:latin typeface="Bookman Old Style"/>
                <a:ea typeface="Bookman Old Style"/>
                <a:cs typeface="Bookman Old Style"/>
                <a:sym typeface="Bookman Old Style"/>
              </a:rPr>
              <a:t>. À </a:t>
            </a:r>
            <a:r>
              <a:rPr lang="en-US" sz="1600" dirty="0" err="1">
                <a:latin typeface="Bookman Old Style"/>
                <a:ea typeface="Bookman Old Style"/>
                <a:cs typeface="Bookman Old Style"/>
                <a:sym typeface="Bookman Old Style"/>
              </a:rPr>
              <a:t>l'avenir</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ces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coûts</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devraient</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être</a:t>
            </a:r>
            <a:r>
              <a:rPr lang="en-US" sz="1600" dirty="0">
                <a:latin typeface="Bookman Old Style"/>
                <a:ea typeface="Bookman Old Style"/>
                <a:cs typeface="Bookman Old Style"/>
                <a:sym typeface="Bookman Old Style"/>
              </a:rPr>
              <a:t> pris </a:t>
            </a:r>
            <a:r>
              <a:rPr lang="en-US" sz="1600" dirty="0" err="1">
                <a:latin typeface="Bookman Old Style"/>
                <a:ea typeface="Bookman Old Style"/>
                <a:cs typeface="Bookman Old Style"/>
                <a:sym typeface="Bookman Old Style"/>
              </a:rPr>
              <a:t>en</a:t>
            </a:r>
            <a:r>
              <a:rPr lang="en-US" sz="1600" dirty="0">
                <a:latin typeface="Bookman Old Style"/>
                <a:ea typeface="Bookman Old Style"/>
                <a:cs typeface="Bookman Old Style"/>
                <a:sym typeface="Bookman Old Style"/>
              </a:rPr>
              <a:t> charge par la vice-</a:t>
            </a:r>
            <a:r>
              <a:rPr lang="en-US" sz="1600" dirty="0" err="1">
                <a:latin typeface="Bookman Old Style"/>
                <a:ea typeface="Bookman Old Style"/>
                <a:cs typeface="Bookman Old Style"/>
                <a:sym typeface="Bookman Old Style"/>
              </a:rPr>
              <a:t>présidence</a:t>
            </a:r>
            <a:r>
              <a:rPr lang="en-US" sz="1600" dirty="0">
                <a:latin typeface="Bookman Old Style"/>
                <a:ea typeface="Bookman Old Style"/>
                <a:cs typeface="Bookman Old Style"/>
                <a:sym typeface="Bookman Old Style"/>
              </a:rPr>
              <a:t>.</a:t>
            </a:r>
            <a:endParaRPr dirty="0"/>
          </a:p>
          <a:p>
            <a:pPr marL="109537" lvl="0" indent="0" algn="just" rtl="0">
              <a:spcBef>
                <a:spcPts val="400"/>
              </a:spcBef>
              <a:spcAft>
                <a:spcPts val="0"/>
              </a:spcAft>
              <a:buSzPts val="1088"/>
              <a:buFont typeface="Noto Sans Symbols"/>
              <a:buNone/>
            </a:pPr>
            <a:r>
              <a:rPr lang="en-US" sz="1600" b="1" dirty="0">
                <a:latin typeface="Bookman Old Style"/>
                <a:ea typeface="Bookman Old Style"/>
                <a:cs typeface="Bookman Old Style"/>
                <a:sym typeface="Bookman Old Style"/>
              </a:rPr>
              <a:t>STATUT</a:t>
            </a:r>
            <a:endParaRPr dirty="0"/>
          </a:p>
          <a:p>
            <a:pPr marL="109537" lvl="0" indent="0" algn="just" rtl="0">
              <a:spcBef>
                <a:spcPts val="400"/>
              </a:spcBef>
              <a:spcAft>
                <a:spcPts val="0"/>
              </a:spcAft>
              <a:buSzPts val="1088"/>
              <a:buFont typeface="Noto Sans Symbols"/>
              <a:buNone/>
            </a:pPr>
            <a:r>
              <a:rPr lang="en-US" sz="1600" dirty="0">
                <a:latin typeface="Bookman Old Style"/>
                <a:ea typeface="Bookman Old Style"/>
                <a:cs typeface="Bookman Old Style"/>
                <a:sym typeface="Bookman Old Style"/>
              </a:rPr>
              <a:t>Mise </a:t>
            </a:r>
            <a:r>
              <a:rPr lang="en-US" sz="1600" dirty="0" err="1">
                <a:latin typeface="Bookman Old Style"/>
                <a:ea typeface="Bookman Old Style"/>
                <a:cs typeface="Bookman Old Style"/>
                <a:sym typeface="Bookman Old Style"/>
              </a:rPr>
              <a:t>en</a:t>
            </a:r>
            <a:r>
              <a:rPr lang="en-US" sz="1600" dirty="0">
                <a:latin typeface="Bookman Old Style"/>
                <a:ea typeface="Bookman Old Style"/>
                <a:cs typeface="Bookman Old Style"/>
                <a:sym typeface="Bookman Old Style"/>
              </a:rPr>
              <a:t> </a:t>
            </a:r>
            <a:r>
              <a:rPr lang="en-US" sz="1600" dirty="0" err="1">
                <a:latin typeface="Bookman Old Style"/>
                <a:ea typeface="Bookman Old Style"/>
                <a:cs typeface="Bookman Old Style"/>
                <a:sym typeface="Bookman Old Style"/>
              </a:rPr>
              <a:t>œuvre</a:t>
            </a:r>
            <a:endParaRPr dirty="0"/>
          </a:p>
          <a:p>
            <a:pPr marL="109537" lvl="0" indent="0" algn="just" rtl="0">
              <a:spcBef>
                <a:spcPts val="400"/>
              </a:spcBef>
              <a:spcAft>
                <a:spcPts val="0"/>
              </a:spcAft>
              <a:buSzPts val="1088"/>
              <a:buFont typeface="Noto Sans Symbols"/>
              <a:buNone/>
            </a:pPr>
            <a:endParaRPr sz="1600" dirty="0">
              <a:latin typeface="Bookman Old Style"/>
              <a:ea typeface="Bookman Old Style"/>
              <a:cs typeface="Bookman Old Style"/>
              <a:sym typeface="Bookman Old Style"/>
            </a:endParaRPr>
          </a:p>
          <a:p>
            <a:pPr marL="109537" lvl="0" indent="0" algn="just" rtl="0">
              <a:spcBef>
                <a:spcPts val="400"/>
              </a:spcBef>
              <a:spcAft>
                <a:spcPts val="0"/>
              </a:spcAft>
              <a:buSzPts val="1088"/>
              <a:buFont typeface="Noto Sans Symbols"/>
              <a:buNone/>
            </a:pPr>
            <a:endParaRPr sz="1600" b="1" i="1" dirty="0">
              <a:latin typeface="Bookman Old Style"/>
              <a:ea typeface="Bookman Old Style"/>
              <a:cs typeface="Bookman Old Style"/>
              <a:sym typeface="Bookman Old Style"/>
            </a:endParaRPr>
          </a:p>
          <a:p>
            <a:pPr marL="109537" lvl="0" indent="0" algn="just" rtl="0">
              <a:spcBef>
                <a:spcPts val="400"/>
              </a:spcBef>
              <a:spcAft>
                <a:spcPts val="0"/>
              </a:spcAft>
              <a:buSzPts val="1088"/>
              <a:buFont typeface="Noto Sans Symbols"/>
              <a:buNone/>
            </a:pPr>
            <a:endParaRPr sz="1600" dirty="0">
              <a:latin typeface="Bookman Old Style"/>
              <a:ea typeface="Bookman Old Style"/>
              <a:cs typeface="Bookman Old Style"/>
              <a:sym typeface="Bookman Old Style"/>
            </a:endParaRPr>
          </a:p>
          <a:p>
            <a:pPr marL="109537" lvl="0" indent="0" algn="just" rtl="0">
              <a:spcBef>
                <a:spcPts val="400"/>
              </a:spcBef>
              <a:spcAft>
                <a:spcPts val="0"/>
              </a:spcAft>
              <a:buSzPts val="1088"/>
              <a:buFont typeface="Noto Sans Symbols"/>
              <a:buNone/>
            </a:pPr>
            <a:endParaRPr sz="1600" dirty="0">
              <a:latin typeface="Bookman Old Style"/>
              <a:ea typeface="Bookman Old Style"/>
              <a:cs typeface="Bookman Old Style"/>
              <a:sym typeface="Bookman Old Style"/>
            </a:endParaRPr>
          </a:p>
          <a:p>
            <a:pPr marL="109537" lvl="0" indent="0" algn="just" rtl="0">
              <a:spcBef>
                <a:spcPts val="400"/>
              </a:spcBef>
              <a:spcAft>
                <a:spcPts val="0"/>
              </a:spcAft>
              <a:buSzPts val="1088"/>
              <a:buFont typeface="Noto Sans Symbols"/>
              <a:buNone/>
            </a:pPr>
            <a:endParaRPr sz="1600" b="1" i="1" dirty="0">
              <a:latin typeface="Bookman Old Style"/>
              <a:ea typeface="Bookman Old Style"/>
              <a:cs typeface="Bookman Old Style"/>
              <a:sym typeface="Bookman Old Style"/>
            </a:endParaRPr>
          </a:p>
          <a:p>
            <a:pPr marL="365125" lvl="0" indent="-186500" algn="just" rtl="0">
              <a:spcBef>
                <a:spcPts val="400"/>
              </a:spcBef>
              <a:spcAft>
                <a:spcPts val="0"/>
              </a:spcAft>
              <a:buSzPts val="1088"/>
              <a:buNone/>
            </a:pPr>
            <a:endParaRPr sz="1600" dirty="0">
              <a:latin typeface="Bookman Old Style"/>
              <a:ea typeface="Bookman Old Style"/>
              <a:cs typeface="Bookman Old Style"/>
              <a:sym typeface="Bookman Old Style"/>
            </a:endParaRPr>
          </a:p>
          <a:p>
            <a:pPr marL="365125" lvl="0" indent="-186500" algn="just" rtl="0">
              <a:spcBef>
                <a:spcPts val="400"/>
              </a:spcBef>
              <a:spcAft>
                <a:spcPts val="0"/>
              </a:spcAft>
              <a:buSzPts val="1088"/>
              <a:buNone/>
            </a:pPr>
            <a:endParaRPr sz="1600" dirty="0">
              <a:latin typeface="Bookman Old Style"/>
              <a:ea typeface="Bookman Old Style"/>
              <a:cs typeface="Bookman Old Style"/>
              <a:sym typeface="Bookman Old Style"/>
            </a:endParaRPr>
          </a:p>
        </p:txBody>
      </p:sp>
      <p:sp>
        <p:nvSpPr>
          <p:cNvPr id="493" name="Google Shape;493;p47"/>
          <p:cNvSpPr txBox="1">
            <a:spLocks noGrp="1"/>
          </p:cNvSpPr>
          <p:nvPr>
            <p:ph type="title"/>
          </p:nvPr>
        </p:nvSpPr>
        <p:spPr>
          <a:xfrm>
            <a:off x="457200" y="274638"/>
            <a:ext cx="8229600" cy="99377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200" b="0" dirty="0">
                <a:solidFill>
                  <a:schemeClr val="dk1"/>
                </a:solidFill>
                <a:latin typeface="Gill Sans"/>
                <a:ea typeface="Gill Sans"/>
                <a:cs typeface="Gill Sans"/>
                <a:sym typeface="Gill Sans"/>
              </a:rPr>
              <a:t>2022 Rapport du </a:t>
            </a:r>
            <a:r>
              <a:rPr lang="en-US" sz="1200" b="0" dirty="0" err="1">
                <a:solidFill>
                  <a:schemeClr val="dk1"/>
                </a:solidFill>
                <a:latin typeface="Gill Sans"/>
                <a:ea typeface="Gill Sans"/>
                <a:cs typeface="Gill Sans"/>
                <a:sym typeface="Gill Sans"/>
              </a:rPr>
              <a:t>comité</a:t>
            </a:r>
            <a:r>
              <a:rPr lang="en-US" sz="1200" b="0" dirty="0">
                <a:solidFill>
                  <a:schemeClr val="dk1"/>
                </a:solidFill>
                <a:latin typeface="Gill Sans"/>
                <a:ea typeface="Gill Sans"/>
                <a:cs typeface="Gill Sans"/>
                <a:sym typeface="Gill Sans"/>
              </a:rPr>
              <a:t> </a:t>
            </a:r>
            <a:r>
              <a:rPr lang="en-US" sz="1200" b="0" dirty="0" err="1">
                <a:solidFill>
                  <a:schemeClr val="dk1"/>
                </a:solidFill>
                <a:latin typeface="Gill Sans"/>
                <a:ea typeface="Gill Sans"/>
                <a:cs typeface="Gill Sans"/>
                <a:sym typeface="Gill Sans"/>
              </a:rPr>
              <a:t>d'audit</a:t>
            </a:r>
            <a:r>
              <a:rPr lang="en-US" sz="1200" b="0" dirty="0">
                <a:solidFill>
                  <a:schemeClr val="dk1"/>
                </a:solidFill>
                <a:latin typeface="Gill Sans"/>
                <a:ea typeface="Gill Sans"/>
                <a:cs typeface="Gill Sans"/>
                <a:sym typeface="Gill Sans"/>
              </a:rPr>
              <a:t> de </a:t>
            </a:r>
            <a:r>
              <a:rPr lang="en-US" sz="1200" b="0" dirty="0" err="1">
                <a:solidFill>
                  <a:schemeClr val="dk1"/>
                </a:solidFill>
                <a:latin typeface="Gill Sans"/>
                <a:ea typeface="Gill Sans"/>
                <a:cs typeface="Gill Sans"/>
                <a:sym typeface="Gill Sans"/>
              </a:rPr>
              <a:t>l'OMD</a:t>
            </a:r>
            <a:r>
              <a:rPr lang="en-US" sz="1200" b="0" dirty="0">
                <a:solidFill>
                  <a:schemeClr val="dk1"/>
                </a:solidFill>
                <a:latin typeface="Gill Sans"/>
                <a:ea typeface="Gill Sans"/>
                <a:cs typeface="Gill Sans"/>
                <a:sym typeface="Gill Sans"/>
              </a:rPr>
              <a:t>-AOC</a:t>
            </a:r>
            <a:endParaRPr dirty="0"/>
          </a:p>
        </p:txBody>
      </p:sp>
      <p:pic>
        <p:nvPicPr>
          <p:cNvPr id="494" name="Google Shape;494;p47"/>
          <p:cNvPicPr preferRelativeResize="0"/>
          <p:nvPr/>
        </p:nvPicPr>
        <p:blipFill rotWithShape="1">
          <a:blip r:embed="rId3">
            <a:alphaModFix/>
          </a:blip>
          <a:srcRect/>
          <a:stretch/>
        </p:blipFill>
        <p:spPr>
          <a:xfrm>
            <a:off x="611188" y="323850"/>
            <a:ext cx="1728787" cy="863600"/>
          </a:xfrm>
          <a:prstGeom prst="rect">
            <a:avLst/>
          </a:prstGeom>
          <a:noFill/>
          <a:ln>
            <a:noFill/>
          </a:ln>
        </p:spPr>
      </p:pic>
    </p:spTree>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48"/>
          <p:cNvSpPr txBox="1">
            <a:spLocks noGrp="1"/>
          </p:cNvSpPr>
          <p:nvPr>
            <p:ph type="body" idx="1"/>
          </p:nvPr>
        </p:nvSpPr>
        <p:spPr>
          <a:xfrm>
            <a:off x="457200" y="1522413"/>
            <a:ext cx="8229600" cy="4525962"/>
          </a:xfrm>
          <a:prstGeom prst="rect">
            <a:avLst/>
          </a:prstGeom>
          <a:noFill/>
          <a:ln>
            <a:noFill/>
          </a:ln>
        </p:spPr>
        <p:txBody>
          <a:bodyPr spcFirstLastPara="1" wrap="square" lIns="91425" tIns="45700" rIns="91425" bIns="45700" anchor="t" anchorCtr="0">
            <a:noAutofit/>
          </a:bodyPr>
          <a:lstStyle/>
          <a:p>
            <a:pPr marL="109537" lvl="0" indent="0" algn="l" rtl="0">
              <a:spcBef>
                <a:spcPts val="0"/>
              </a:spcBef>
              <a:spcAft>
                <a:spcPts val="0"/>
              </a:spcAft>
              <a:buSzPts val="952"/>
              <a:buFont typeface="Noto Sans Symbols"/>
              <a:buNone/>
            </a:pPr>
            <a:r>
              <a:rPr lang="en-US" sz="1400">
                <a:latin typeface="Bookman Old Style"/>
                <a:ea typeface="Bookman Old Style"/>
                <a:cs typeface="Bookman Old Style"/>
                <a:sym typeface="Bookman Old Style"/>
              </a:rPr>
              <a:t>Annexe C</a:t>
            </a:r>
            <a:endParaRPr/>
          </a:p>
          <a:p>
            <a:pPr marL="109537" lvl="0" indent="0" algn="l" rtl="0">
              <a:spcBef>
                <a:spcPts val="400"/>
              </a:spcBef>
              <a:spcAft>
                <a:spcPts val="0"/>
              </a:spcAft>
              <a:buSzPts val="952"/>
              <a:buFont typeface="Noto Sans Symbols"/>
              <a:buNone/>
            </a:pPr>
            <a:endParaRPr sz="1400">
              <a:latin typeface="Bookman Old Style"/>
              <a:ea typeface="Bookman Old Style"/>
              <a:cs typeface="Bookman Old Style"/>
              <a:sym typeface="Bookman Old Style"/>
            </a:endParaRPr>
          </a:p>
          <a:p>
            <a:pPr marL="365125" lvl="0" indent="-195136" algn="l" rtl="0">
              <a:spcBef>
                <a:spcPts val="400"/>
              </a:spcBef>
              <a:spcAft>
                <a:spcPts val="0"/>
              </a:spcAft>
              <a:buSzPts val="952"/>
              <a:buNone/>
            </a:pPr>
            <a:endParaRPr sz="1400">
              <a:latin typeface="Bookman Old Style"/>
              <a:ea typeface="Bookman Old Style"/>
              <a:cs typeface="Bookman Old Style"/>
              <a:sym typeface="Bookman Old Style"/>
            </a:endParaRPr>
          </a:p>
        </p:txBody>
      </p:sp>
      <p:pic>
        <p:nvPicPr>
          <p:cNvPr id="500" name="Google Shape;500;p48"/>
          <p:cNvPicPr preferRelativeResize="0"/>
          <p:nvPr/>
        </p:nvPicPr>
        <p:blipFill rotWithShape="1">
          <a:blip r:embed="rId3">
            <a:alphaModFix/>
          </a:blip>
          <a:srcRect/>
          <a:stretch/>
        </p:blipFill>
        <p:spPr>
          <a:xfrm>
            <a:off x="684213" y="476250"/>
            <a:ext cx="1366837" cy="715963"/>
          </a:xfrm>
          <a:prstGeom prst="rect">
            <a:avLst/>
          </a:prstGeom>
          <a:noFill/>
          <a:ln>
            <a:noFill/>
          </a:ln>
        </p:spPr>
      </p:pic>
      <p:sp>
        <p:nvSpPr>
          <p:cNvPr id="501" name="Google Shape;501;p48"/>
          <p:cNvSpPr txBox="1">
            <a:spLocks noGrp="1"/>
          </p:cNvSpPr>
          <p:nvPr>
            <p:ph type="title"/>
          </p:nvPr>
        </p:nvSpPr>
        <p:spPr>
          <a:xfrm>
            <a:off x="457200" y="233998"/>
            <a:ext cx="8229600" cy="106613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200" b="0" dirty="0">
                <a:solidFill>
                  <a:schemeClr val="dk1"/>
                </a:solidFill>
                <a:latin typeface="Gill Sans"/>
                <a:ea typeface="Gill Sans"/>
                <a:cs typeface="Gill Sans"/>
                <a:sym typeface="Gill Sans"/>
              </a:rPr>
              <a:t>2022 Rapport du </a:t>
            </a:r>
            <a:r>
              <a:rPr lang="en-US" sz="1200" b="0" dirty="0" err="1">
                <a:solidFill>
                  <a:schemeClr val="dk1"/>
                </a:solidFill>
                <a:latin typeface="Gill Sans"/>
                <a:ea typeface="Gill Sans"/>
                <a:cs typeface="Gill Sans"/>
                <a:sym typeface="Gill Sans"/>
              </a:rPr>
              <a:t>comité</a:t>
            </a:r>
            <a:r>
              <a:rPr lang="en-US" sz="1200" b="0" dirty="0">
                <a:solidFill>
                  <a:schemeClr val="dk1"/>
                </a:solidFill>
                <a:latin typeface="Gill Sans"/>
                <a:ea typeface="Gill Sans"/>
                <a:cs typeface="Gill Sans"/>
                <a:sym typeface="Gill Sans"/>
              </a:rPr>
              <a:t> </a:t>
            </a:r>
            <a:r>
              <a:rPr lang="en-US" sz="1200" b="0" dirty="0" err="1">
                <a:solidFill>
                  <a:schemeClr val="dk1"/>
                </a:solidFill>
                <a:latin typeface="Gill Sans"/>
                <a:ea typeface="Gill Sans"/>
                <a:cs typeface="Gill Sans"/>
                <a:sym typeface="Gill Sans"/>
              </a:rPr>
              <a:t>d'audit</a:t>
            </a:r>
            <a:r>
              <a:rPr lang="en-US" sz="1200" b="0" dirty="0">
                <a:solidFill>
                  <a:schemeClr val="dk1"/>
                </a:solidFill>
                <a:latin typeface="Gill Sans"/>
                <a:ea typeface="Gill Sans"/>
                <a:cs typeface="Gill Sans"/>
                <a:sym typeface="Gill Sans"/>
              </a:rPr>
              <a:t> de </a:t>
            </a:r>
            <a:r>
              <a:rPr lang="en-US" sz="1200" b="0" dirty="0" err="1">
                <a:solidFill>
                  <a:schemeClr val="dk1"/>
                </a:solidFill>
                <a:latin typeface="Gill Sans"/>
                <a:ea typeface="Gill Sans"/>
                <a:cs typeface="Gill Sans"/>
                <a:sym typeface="Gill Sans"/>
              </a:rPr>
              <a:t>l'OMD</a:t>
            </a:r>
            <a:r>
              <a:rPr lang="en-US" sz="1200" b="0" dirty="0">
                <a:solidFill>
                  <a:schemeClr val="dk1"/>
                </a:solidFill>
                <a:latin typeface="Gill Sans"/>
                <a:ea typeface="Gill Sans"/>
                <a:cs typeface="Gill Sans"/>
                <a:sym typeface="Gill Sans"/>
              </a:rPr>
              <a:t>-AOC</a:t>
            </a:r>
            <a:endParaRPr dirty="0"/>
          </a:p>
        </p:txBody>
      </p:sp>
      <p:graphicFrame>
        <p:nvGraphicFramePr>
          <p:cNvPr id="502" name="Google Shape;502;p48"/>
          <p:cNvGraphicFramePr/>
          <p:nvPr>
            <p:extLst>
              <p:ext uri="{D42A27DB-BD31-4B8C-83A1-F6EECF244321}">
                <p14:modId xmlns:p14="http://schemas.microsoft.com/office/powerpoint/2010/main" val="2313697146"/>
              </p:ext>
            </p:extLst>
          </p:nvPr>
        </p:nvGraphicFramePr>
        <p:xfrm>
          <a:off x="457200" y="1900238"/>
          <a:ext cx="8229600" cy="3973629"/>
        </p:xfrm>
        <a:graphic>
          <a:graphicData uri="http://schemas.openxmlformats.org/drawingml/2006/table">
            <a:tbl>
              <a:tblPr firstRow="1" firstCol="1" bandRow="1">
                <a:noFill/>
                <a:tableStyleId>{299B610D-67D9-4375-9925-9E9E747CC9BE}</a:tableStyleId>
              </a:tblPr>
              <a:tblGrid>
                <a:gridCol w="615575">
                  <a:extLst>
                    <a:ext uri="{9D8B030D-6E8A-4147-A177-3AD203B41FA5}">
                      <a16:colId xmlns:a16="http://schemas.microsoft.com/office/drawing/2014/main" val="20000"/>
                    </a:ext>
                  </a:extLst>
                </a:gridCol>
                <a:gridCol w="3025200">
                  <a:extLst>
                    <a:ext uri="{9D8B030D-6E8A-4147-A177-3AD203B41FA5}">
                      <a16:colId xmlns:a16="http://schemas.microsoft.com/office/drawing/2014/main" val="20001"/>
                    </a:ext>
                  </a:extLst>
                </a:gridCol>
                <a:gridCol w="2124875">
                  <a:extLst>
                    <a:ext uri="{9D8B030D-6E8A-4147-A177-3AD203B41FA5}">
                      <a16:colId xmlns:a16="http://schemas.microsoft.com/office/drawing/2014/main" val="20002"/>
                    </a:ext>
                  </a:extLst>
                </a:gridCol>
                <a:gridCol w="1099475">
                  <a:extLst>
                    <a:ext uri="{9D8B030D-6E8A-4147-A177-3AD203B41FA5}">
                      <a16:colId xmlns:a16="http://schemas.microsoft.com/office/drawing/2014/main" val="20003"/>
                    </a:ext>
                  </a:extLst>
                </a:gridCol>
                <a:gridCol w="1364475">
                  <a:extLst>
                    <a:ext uri="{9D8B030D-6E8A-4147-A177-3AD203B41FA5}">
                      <a16:colId xmlns:a16="http://schemas.microsoft.com/office/drawing/2014/main" val="20004"/>
                    </a:ext>
                  </a:extLst>
                </a:gridCol>
              </a:tblGrid>
              <a:tr h="259775">
                <a:tc>
                  <a:txBody>
                    <a:bodyPr/>
                    <a:lstStyle/>
                    <a:p>
                      <a:pPr marL="0" marR="0" lvl="0" indent="0" algn="ct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 </a:t>
                      </a:r>
                      <a:endParaRPr sz="1300" u="none" strike="noStrike" cap="none">
                        <a:latin typeface="Bookman Old Style"/>
                        <a:ea typeface="Bookman Old Style"/>
                        <a:cs typeface="Bookman Old Style"/>
                        <a:sym typeface="Bookman Old Style"/>
                      </a:endParaRPr>
                    </a:p>
                  </a:txBody>
                  <a:tcPr marL="68575" marR="68575" marT="0" marB="0" anchor="b"/>
                </a:tc>
                <a:tc gridSpan="2">
                  <a:txBody>
                    <a:bodyPr/>
                    <a:lstStyle/>
                    <a:p>
                      <a:pPr marL="0" marR="0" lvl="0" indent="0" algn="ct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WCO-WCA</a:t>
                      </a:r>
                      <a:endParaRPr sz="1300" u="none" strike="noStrike" cap="none">
                        <a:latin typeface="Bookman Old Style"/>
                        <a:ea typeface="Bookman Old Style"/>
                        <a:cs typeface="Bookman Old Style"/>
                        <a:sym typeface="Bookman Old Style"/>
                      </a:endParaRPr>
                    </a:p>
                  </a:txBody>
                  <a:tcPr marL="68575" marR="68575" marT="0" marB="0" anchor="b"/>
                </a:tc>
                <a:tc hMerge="1">
                  <a:txBody>
                    <a:bodyPr/>
                    <a:lstStyle/>
                    <a:p>
                      <a:endParaRPr lang="en-US"/>
                    </a:p>
                  </a:txBody>
                  <a:tcPr/>
                </a:tc>
                <a:tc>
                  <a:txBody>
                    <a:bodyPr/>
                    <a:lstStyle/>
                    <a:p>
                      <a:pPr marL="0" marR="0" lvl="0" indent="0" algn="l"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 </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l"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 </a:t>
                      </a:r>
                      <a:endParaRPr sz="1300" u="none" strike="noStrike" cap="none">
                        <a:latin typeface="Bookman Old Style"/>
                        <a:ea typeface="Bookman Old Style"/>
                        <a:cs typeface="Bookman Old Style"/>
                        <a:sym typeface="Bookman Old Style"/>
                      </a:endParaRPr>
                    </a:p>
                  </a:txBody>
                  <a:tcPr marL="68575" marR="68575" marT="0" marB="0" anchor="b"/>
                </a:tc>
                <a:extLst>
                  <a:ext uri="{0D108BD9-81ED-4DB2-BD59-A6C34878D82A}">
                    <a16:rowId xmlns:a16="http://schemas.microsoft.com/office/drawing/2014/main" val="10000"/>
                  </a:ext>
                </a:extLst>
              </a:tr>
              <a:tr h="259775">
                <a:tc>
                  <a:txBody>
                    <a:bodyPr/>
                    <a:lstStyle/>
                    <a:p>
                      <a:pPr marL="0" marR="0" lvl="0" indent="0" algn="ct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 </a:t>
                      </a:r>
                      <a:endParaRPr sz="1300" u="none" strike="noStrike" cap="none">
                        <a:latin typeface="Bookman Old Style"/>
                        <a:ea typeface="Bookman Old Style"/>
                        <a:cs typeface="Bookman Old Style"/>
                        <a:sym typeface="Bookman Old Style"/>
                      </a:endParaRPr>
                    </a:p>
                  </a:txBody>
                  <a:tcPr marL="68575" marR="68575" marT="0" marB="0" anchor="b"/>
                </a:tc>
                <a:tc gridSpan="4">
                  <a:txBody>
                    <a:bodyPr/>
                    <a:lstStyle/>
                    <a:p>
                      <a:pPr marL="0" marR="0" lvl="0" indent="0" algn="ctr" rtl="0">
                        <a:lnSpc>
                          <a:spcPct val="107000"/>
                        </a:lnSpc>
                        <a:spcBef>
                          <a:spcPts val="0"/>
                        </a:spcBef>
                        <a:spcAft>
                          <a:spcPts val="0"/>
                        </a:spcAft>
                        <a:buNone/>
                      </a:pPr>
                      <a:r>
                        <a:rPr lang="en-US" sz="1300" u="none" strike="noStrike" cap="none" dirty="0">
                          <a:latin typeface="Bookman Old Style"/>
                          <a:ea typeface="Bookman Old Style"/>
                          <a:cs typeface="Bookman Old Style"/>
                          <a:sym typeface="Bookman Old Style"/>
                        </a:rPr>
                        <a:t>TOTAL DES ARRIÉRÉS (COTISATIONS IMPAYÉES)</a:t>
                      </a:r>
                      <a:endParaRPr sz="1300" u="none" strike="noStrike" cap="none" dirty="0">
                        <a:latin typeface="Bookman Old Style"/>
                        <a:ea typeface="Bookman Old Style"/>
                        <a:cs typeface="Bookman Old Style"/>
                        <a:sym typeface="Bookman Old Style"/>
                      </a:endParaRPr>
                    </a:p>
                  </a:txBody>
                  <a:tcPr marL="68575" marR="68575"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59775">
                <a:tc gridSpan="4">
                  <a:txBody>
                    <a:bodyPr/>
                    <a:lstStyle/>
                    <a:p>
                      <a:pPr marL="0" marR="0" lvl="0" indent="0" algn="ct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AU 31</a:t>
                      </a:r>
                      <a:r>
                        <a:rPr lang="en-US" sz="1300" u="none" strike="noStrike" cap="none" baseline="30000">
                          <a:latin typeface="Bookman Old Style"/>
                          <a:ea typeface="Bookman Old Style"/>
                          <a:cs typeface="Bookman Old Style"/>
                          <a:sym typeface="Bookman Old Style"/>
                        </a:rPr>
                        <a:t>ST</a:t>
                      </a:r>
                      <a:r>
                        <a:rPr lang="en-US" sz="1300" u="none" strike="noStrike" cap="none">
                          <a:latin typeface="Bookman Old Style"/>
                          <a:ea typeface="Bookman Old Style"/>
                          <a:cs typeface="Bookman Old Style"/>
                          <a:sym typeface="Bookman Old Style"/>
                        </a:rPr>
                        <a:t> DECEMEBR 2021 (Y COMPRIS LES FACTURES POUR 2022)</a:t>
                      </a:r>
                      <a:endParaRPr sz="1300" u="none" strike="noStrike" cap="none">
                        <a:latin typeface="Bookman Old Style"/>
                        <a:ea typeface="Bookman Old Style"/>
                        <a:cs typeface="Bookman Old Style"/>
                        <a:sym typeface="Bookman Old Style"/>
                      </a:endParaRPr>
                    </a:p>
                  </a:txBody>
                  <a:tcPr marL="68575" marR="68575" marT="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 </a:t>
                      </a:r>
                      <a:endParaRPr sz="1300" u="none" strike="noStrike" cap="none">
                        <a:latin typeface="Bookman Old Style"/>
                        <a:ea typeface="Bookman Old Style"/>
                        <a:cs typeface="Bookman Old Style"/>
                        <a:sym typeface="Bookman Old Style"/>
                      </a:endParaRPr>
                    </a:p>
                  </a:txBody>
                  <a:tcPr marL="68575" marR="68575" marT="0" marB="0" anchor="b"/>
                </a:tc>
                <a:extLst>
                  <a:ext uri="{0D108BD9-81ED-4DB2-BD59-A6C34878D82A}">
                    <a16:rowId xmlns:a16="http://schemas.microsoft.com/office/drawing/2014/main" val="10002"/>
                  </a:ext>
                </a:extLst>
              </a:tr>
              <a:tr h="199625">
                <a:tc>
                  <a:txBody>
                    <a:bodyPr/>
                    <a:lstStyle/>
                    <a:p>
                      <a:pPr marL="0" marR="0" lvl="0" indent="0" algn="ct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NON.</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ct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Pays</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ct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Solde restant à payer</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l"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 </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ctr" rtl="0">
                        <a:lnSpc>
                          <a:spcPct val="107000"/>
                        </a:lnSpc>
                        <a:spcBef>
                          <a:spcPts val="0"/>
                        </a:spcBef>
                        <a:spcAft>
                          <a:spcPts val="0"/>
                        </a:spcAft>
                        <a:buNone/>
                      </a:pPr>
                      <a:r>
                        <a:rPr lang="en-US" sz="1300" u="none" strike="noStrike" cap="none" dirty="0">
                          <a:latin typeface="Bookman Old Style"/>
                          <a:ea typeface="Bookman Old Style"/>
                          <a:cs typeface="Bookman Old Style"/>
                          <a:sym typeface="Bookman Old Style"/>
                        </a:rPr>
                        <a:t>ARRIÉRÉS</a:t>
                      </a:r>
                      <a:endParaRPr sz="1300" u="none" strike="noStrike" cap="none" dirty="0">
                        <a:latin typeface="Bookman Old Style"/>
                        <a:ea typeface="Bookman Old Style"/>
                        <a:cs typeface="Bookman Old Style"/>
                        <a:sym typeface="Bookman Old Style"/>
                      </a:endParaRPr>
                    </a:p>
                  </a:txBody>
                  <a:tcPr marL="68575" marR="68575" marT="0" marB="0" anchor="b"/>
                </a:tc>
                <a:extLst>
                  <a:ext uri="{0D108BD9-81ED-4DB2-BD59-A6C34878D82A}">
                    <a16:rowId xmlns:a16="http://schemas.microsoft.com/office/drawing/2014/main" val="10003"/>
                  </a:ext>
                </a:extLst>
              </a:tr>
              <a:tr h="199625">
                <a:tc>
                  <a:txBody>
                    <a:bodyPr/>
                    <a:lstStyle/>
                    <a:p>
                      <a:pPr marL="0" marR="0" lvl="0" indent="0" algn="ct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1</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l"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Guinée Bissau</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€ 109,999.00</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kumimoji="0" lang="en-US" sz="1300" b="0" i="0" u="none" strike="noStrike" kern="0" cap="none" spc="0" normalizeH="0" baseline="0" noProof="0" dirty="0">
                          <a:ln>
                            <a:noFill/>
                          </a:ln>
                          <a:solidFill>
                            <a:srgbClr val="000000"/>
                          </a:solidFill>
                          <a:effectLst/>
                          <a:uLnTx/>
                          <a:uFillTx/>
                          <a:latin typeface="Bookman Old Style"/>
                          <a:ea typeface="Bookman Old Style"/>
                          <a:cs typeface="Bookman Old Style"/>
                          <a:sym typeface="Bookman Old Style"/>
                        </a:rPr>
                        <a:t>ARRIÉRÉS</a:t>
                      </a:r>
                      <a:endParaRPr sz="1300" u="none" strike="noStrike" cap="none" dirty="0">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€ 109,999.00</a:t>
                      </a:r>
                      <a:endParaRPr sz="1300" u="none" strike="noStrike" cap="none">
                        <a:latin typeface="Bookman Old Style"/>
                        <a:ea typeface="Bookman Old Style"/>
                        <a:cs typeface="Bookman Old Style"/>
                        <a:sym typeface="Bookman Old Style"/>
                      </a:endParaRPr>
                    </a:p>
                  </a:txBody>
                  <a:tcPr marL="68575" marR="68575" marT="0" marB="0" anchor="b"/>
                </a:tc>
                <a:extLst>
                  <a:ext uri="{0D108BD9-81ED-4DB2-BD59-A6C34878D82A}">
                    <a16:rowId xmlns:a16="http://schemas.microsoft.com/office/drawing/2014/main" val="10004"/>
                  </a:ext>
                </a:extLst>
              </a:tr>
              <a:tr h="199625">
                <a:tc>
                  <a:txBody>
                    <a:bodyPr/>
                    <a:lstStyle/>
                    <a:p>
                      <a:pPr marL="0" marR="0" lvl="0" indent="0" algn="ct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2</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l"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Sao Tomé et Principe</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€ 90,515.74</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kumimoji="0" lang="en-US" sz="1300" b="0" i="0" u="none" strike="noStrike" kern="0" cap="none" spc="0" normalizeH="0" baseline="0" noProof="0">
                          <a:ln>
                            <a:noFill/>
                          </a:ln>
                          <a:solidFill>
                            <a:srgbClr val="000000"/>
                          </a:solidFill>
                          <a:effectLst/>
                          <a:uLnTx/>
                          <a:uFillTx/>
                          <a:latin typeface="Bookman Old Style"/>
                          <a:ea typeface="Bookman Old Style"/>
                          <a:cs typeface="Bookman Old Style"/>
                          <a:sym typeface="Bookman Old Style"/>
                        </a:rPr>
                        <a:t>ARRIÉRÉS</a:t>
                      </a:r>
                      <a:endParaRPr sz="1300" u="none" strike="noStrike" cap="none" dirty="0">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€ 90,515.74</a:t>
                      </a:r>
                      <a:endParaRPr sz="1300" u="none" strike="noStrike" cap="none">
                        <a:latin typeface="Bookman Old Style"/>
                        <a:ea typeface="Bookman Old Style"/>
                        <a:cs typeface="Bookman Old Style"/>
                        <a:sym typeface="Bookman Old Style"/>
                      </a:endParaRPr>
                    </a:p>
                  </a:txBody>
                  <a:tcPr marL="68575" marR="68575" marT="0" marB="0" anchor="b"/>
                </a:tc>
                <a:extLst>
                  <a:ext uri="{0D108BD9-81ED-4DB2-BD59-A6C34878D82A}">
                    <a16:rowId xmlns:a16="http://schemas.microsoft.com/office/drawing/2014/main" val="10005"/>
                  </a:ext>
                </a:extLst>
              </a:tr>
              <a:tr h="199625">
                <a:tc>
                  <a:txBody>
                    <a:bodyPr/>
                    <a:lstStyle/>
                    <a:p>
                      <a:pPr marL="0" marR="0" lvl="0" indent="0" algn="ct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3</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l"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Tchad</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€ 85,093.31</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kumimoji="0" lang="en-US" sz="1300" b="0" i="0" u="none" strike="noStrike" kern="0" cap="none" spc="0" normalizeH="0" baseline="0" noProof="0">
                          <a:ln>
                            <a:noFill/>
                          </a:ln>
                          <a:solidFill>
                            <a:srgbClr val="000000"/>
                          </a:solidFill>
                          <a:effectLst/>
                          <a:uLnTx/>
                          <a:uFillTx/>
                          <a:latin typeface="Bookman Old Style"/>
                          <a:ea typeface="Bookman Old Style"/>
                          <a:cs typeface="Bookman Old Style"/>
                          <a:sym typeface="Bookman Old Style"/>
                        </a:rPr>
                        <a:t>ARRIÉRÉS</a:t>
                      </a:r>
                      <a:endParaRPr sz="1300" u="none" strike="noStrike" cap="none" dirty="0">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€ 85,093.31</a:t>
                      </a:r>
                      <a:endParaRPr sz="1300" u="none" strike="noStrike" cap="none">
                        <a:latin typeface="Bookman Old Style"/>
                        <a:ea typeface="Bookman Old Style"/>
                        <a:cs typeface="Bookman Old Style"/>
                        <a:sym typeface="Bookman Old Style"/>
                      </a:endParaRPr>
                    </a:p>
                  </a:txBody>
                  <a:tcPr marL="68575" marR="68575" marT="0" marB="0" anchor="b"/>
                </a:tc>
                <a:extLst>
                  <a:ext uri="{0D108BD9-81ED-4DB2-BD59-A6C34878D82A}">
                    <a16:rowId xmlns:a16="http://schemas.microsoft.com/office/drawing/2014/main" val="10006"/>
                  </a:ext>
                </a:extLst>
              </a:tr>
              <a:tr h="199625">
                <a:tc>
                  <a:txBody>
                    <a:bodyPr/>
                    <a:lstStyle/>
                    <a:p>
                      <a:pPr marL="0" marR="0" lvl="0" indent="0" algn="ct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4</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l"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Bénin</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€ 80,057.00</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kumimoji="0" lang="en-US" sz="1300" b="0" i="0" u="none" strike="noStrike" kern="0" cap="none" spc="0" normalizeH="0" baseline="0" noProof="0">
                          <a:ln>
                            <a:noFill/>
                          </a:ln>
                          <a:solidFill>
                            <a:srgbClr val="000000"/>
                          </a:solidFill>
                          <a:effectLst/>
                          <a:uLnTx/>
                          <a:uFillTx/>
                          <a:latin typeface="Bookman Old Style"/>
                          <a:ea typeface="Bookman Old Style"/>
                          <a:cs typeface="Bookman Old Style"/>
                          <a:sym typeface="Bookman Old Style"/>
                        </a:rPr>
                        <a:t>ARRIÉRÉS</a:t>
                      </a:r>
                      <a:endParaRPr sz="1300" u="none" strike="noStrike" cap="none" dirty="0">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€ 80,057.00</a:t>
                      </a:r>
                      <a:endParaRPr sz="1300" u="none" strike="noStrike" cap="none">
                        <a:latin typeface="Bookman Old Style"/>
                        <a:ea typeface="Bookman Old Style"/>
                        <a:cs typeface="Bookman Old Style"/>
                        <a:sym typeface="Bookman Old Style"/>
                      </a:endParaRPr>
                    </a:p>
                  </a:txBody>
                  <a:tcPr marL="68575" marR="68575" marT="0" marB="0" anchor="b"/>
                </a:tc>
                <a:extLst>
                  <a:ext uri="{0D108BD9-81ED-4DB2-BD59-A6C34878D82A}">
                    <a16:rowId xmlns:a16="http://schemas.microsoft.com/office/drawing/2014/main" val="10007"/>
                  </a:ext>
                </a:extLst>
              </a:tr>
              <a:tr h="199625">
                <a:tc>
                  <a:txBody>
                    <a:bodyPr/>
                    <a:lstStyle/>
                    <a:p>
                      <a:pPr marL="0" marR="0" lvl="0" indent="0" algn="ct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5</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l"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Mauritanie</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€ 53,375.71</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kumimoji="0" lang="en-US" sz="1300" b="0" i="0" u="none" strike="noStrike" kern="0" cap="none" spc="0" normalizeH="0" baseline="0" noProof="0">
                          <a:ln>
                            <a:noFill/>
                          </a:ln>
                          <a:solidFill>
                            <a:srgbClr val="000000"/>
                          </a:solidFill>
                          <a:effectLst/>
                          <a:uLnTx/>
                          <a:uFillTx/>
                          <a:latin typeface="Bookman Old Style"/>
                          <a:ea typeface="Bookman Old Style"/>
                          <a:cs typeface="Bookman Old Style"/>
                          <a:sym typeface="Bookman Old Style"/>
                        </a:rPr>
                        <a:t>ARRIÉRÉS</a:t>
                      </a:r>
                      <a:endParaRPr sz="1300" u="none" strike="noStrike" cap="none" dirty="0">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€ 53,375.71</a:t>
                      </a:r>
                      <a:endParaRPr sz="1300" u="none" strike="noStrike" cap="none">
                        <a:latin typeface="Bookman Old Style"/>
                        <a:ea typeface="Bookman Old Style"/>
                        <a:cs typeface="Bookman Old Style"/>
                        <a:sym typeface="Bookman Old Style"/>
                      </a:endParaRPr>
                    </a:p>
                  </a:txBody>
                  <a:tcPr marL="68575" marR="68575" marT="0" marB="0" anchor="b"/>
                </a:tc>
                <a:extLst>
                  <a:ext uri="{0D108BD9-81ED-4DB2-BD59-A6C34878D82A}">
                    <a16:rowId xmlns:a16="http://schemas.microsoft.com/office/drawing/2014/main" val="10008"/>
                  </a:ext>
                </a:extLst>
              </a:tr>
              <a:tr h="199625">
                <a:tc>
                  <a:txBody>
                    <a:bodyPr/>
                    <a:lstStyle/>
                    <a:p>
                      <a:pPr marL="0" marR="0" lvl="0" indent="0" algn="ct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6</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l"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République centrafricaine</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€ 50,000.00</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kumimoji="0" lang="en-US" sz="1300" b="0" i="0" u="none" strike="noStrike" kern="0" cap="none" spc="0" normalizeH="0" baseline="0" noProof="0">
                          <a:ln>
                            <a:noFill/>
                          </a:ln>
                          <a:solidFill>
                            <a:srgbClr val="000000"/>
                          </a:solidFill>
                          <a:effectLst/>
                          <a:uLnTx/>
                          <a:uFillTx/>
                          <a:latin typeface="Bookman Old Style"/>
                          <a:ea typeface="Bookman Old Style"/>
                          <a:cs typeface="Bookman Old Style"/>
                          <a:sym typeface="Bookman Old Style"/>
                        </a:rPr>
                        <a:t>ARRIÉRÉS</a:t>
                      </a:r>
                      <a:endParaRPr sz="1300" u="none" strike="noStrike" cap="none" dirty="0">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€ 50,000.00</a:t>
                      </a:r>
                      <a:endParaRPr sz="1300" u="none" strike="noStrike" cap="none">
                        <a:latin typeface="Bookman Old Style"/>
                        <a:ea typeface="Bookman Old Style"/>
                        <a:cs typeface="Bookman Old Style"/>
                        <a:sym typeface="Bookman Old Style"/>
                      </a:endParaRPr>
                    </a:p>
                  </a:txBody>
                  <a:tcPr marL="68575" marR="68575" marT="0" marB="0" anchor="b"/>
                </a:tc>
                <a:extLst>
                  <a:ext uri="{0D108BD9-81ED-4DB2-BD59-A6C34878D82A}">
                    <a16:rowId xmlns:a16="http://schemas.microsoft.com/office/drawing/2014/main" val="10009"/>
                  </a:ext>
                </a:extLst>
              </a:tr>
              <a:tr h="199625">
                <a:tc>
                  <a:txBody>
                    <a:bodyPr/>
                    <a:lstStyle/>
                    <a:p>
                      <a:pPr marL="0" marR="0" lvl="0" indent="0" algn="ct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7</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l"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Togo</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€ 40,120.00</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kumimoji="0" lang="en-US" sz="1300" b="0" i="0" u="none" strike="noStrike" kern="0" cap="none" spc="0" normalizeH="0" baseline="0" noProof="0">
                          <a:ln>
                            <a:noFill/>
                          </a:ln>
                          <a:solidFill>
                            <a:srgbClr val="000000"/>
                          </a:solidFill>
                          <a:effectLst/>
                          <a:uLnTx/>
                          <a:uFillTx/>
                          <a:latin typeface="Bookman Old Style"/>
                          <a:ea typeface="Bookman Old Style"/>
                          <a:cs typeface="Bookman Old Style"/>
                          <a:sym typeface="Bookman Old Style"/>
                        </a:rPr>
                        <a:t>ARRIÉRÉS</a:t>
                      </a:r>
                      <a:endParaRPr sz="1300" u="none" strike="noStrike" cap="none" dirty="0">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€ 40,120.00</a:t>
                      </a:r>
                      <a:endParaRPr sz="1300" u="none" strike="noStrike" cap="none">
                        <a:latin typeface="Bookman Old Style"/>
                        <a:ea typeface="Bookman Old Style"/>
                        <a:cs typeface="Bookman Old Style"/>
                        <a:sym typeface="Bookman Old Style"/>
                      </a:endParaRPr>
                    </a:p>
                  </a:txBody>
                  <a:tcPr marL="68575" marR="68575" marT="0" marB="0" anchor="b"/>
                </a:tc>
                <a:extLst>
                  <a:ext uri="{0D108BD9-81ED-4DB2-BD59-A6C34878D82A}">
                    <a16:rowId xmlns:a16="http://schemas.microsoft.com/office/drawing/2014/main" val="10010"/>
                  </a:ext>
                </a:extLst>
              </a:tr>
              <a:tr h="199625">
                <a:tc>
                  <a:txBody>
                    <a:bodyPr/>
                    <a:lstStyle/>
                    <a:p>
                      <a:pPr marL="0" marR="0" lvl="0" indent="0" algn="ct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8</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l"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Libéria</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€ 40,103.60</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kumimoji="0" lang="en-US" sz="1300" b="0" i="0" u="none" strike="noStrike" kern="0" cap="none" spc="0" normalizeH="0" baseline="0" noProof="0">
                          <a:ln>
                            <a:noFill/>
                          </a:ln>
                          <a:solidFill>
                            <a:srgbClr val="000000"/>
                          </a:solidFill>
                          <a:effectLst/>
                          <a:uLnTx/>
                          <a:uFillTx/>
                          <a:latin typeface="Bookman Old Style"/>
                          <a:ea typeface="Bookman Old Style"/>
                          <a:cs typeface="Bookman Old Style"/>
                          <a:sym typeface="Bookman Old Style"/>
                        </a:rPr>
                        <a:t>ARRIÉRÉS</a:t>
                      </a:r>
                      <a:endParaRPr sz="1300" u="none" strike="noStrike" cap="none" dirty="0">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€ 40,103.60</a:t>
                      </a:r>
                      <a:endParaRPr sz="1300" u="none" strike="noStrike" cap="none">
                        <a:latin typeface="Bookman Old Style"/>
                        <a:ea typeface="Bookman Old Style"/>
                        <a:cs typeface="Bookman Old Style"/>
                        <a:sym typeface="Bookman Old Style"/>
                      </a:endParaRPr>
                    </a:p>
                  </a:txBody>
                  <a:tcPr marL="68575" marR="68575" marT="0" marB="0" anchor="b"/>
                </a:tc>
                <a:extLst>
                  <a:ext uri="{0D108BD9-81ED-4DB2-BD59-A6C34878D82A}">
                    <a16:rowId xmlns:a16="http://schemas.microsoft.com/office/drawing/2014/main" val="10011"/>
                  </a:ext>
                </a:extLst>
              </a:tr>
              <a:tr h="199625">
                <a:tc>
                  <a:txBody>
                    <a:bodyPr/>
                    <a:lstStyle/>
                    <a:p>
                      <a:pPr marL="0" marR="0" lvl="0" indent="0" algn="ct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9</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l"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Gabon</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€ 30,061.50</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kumimoji="0" lang="en-US" sz="1300" b="0" i="0" u="none" strike="noStrike" kern="0" cap="none" spc="0" normalizeH="0" baseline="0" noProof="0">
                          <a:ln>
                            <a:noFill/>
                          </a:ln>
                          <a:solidFill>
                            <a:srgbClr val="000000"/>
                          </a:solidFill>
                          <a:effectLst/>
                          <a:uLnTx/>
                          <a:uFillTx/>
                          <a:latin typeface="Bookman Old Style"/>
                          <a:ea typeface="Bookman Old Style"/>
                          <a:cs typeface="Bookman Old Style"/>
                          <a:sym typeface="Bookman Old Style"/>
                        </a:rPr>
                        <a:t>ARRIÉRÉS</a:t>
                      </a:r>
                      <a:endParaRPr sz="1300" u="none" strike="noStrike" cap="none" dirty="0">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€ 30,061.50</a:t>
                      </a:r>
                      <a:endParaRPr sz="1300" u="none" strike="noStrike" cap="none">
                        <a:latin typeface="Bookman Old Style"/>
                        <a:ea typeface="Bookman Old Style"/>
                        <a:cs typeface="Bookman Old Style"/>
                        <a:sym typeface="Bookman Old Style"/>
                      </a:endParaRPr>
                    </a:p>
                  </a:txBody>
                  <a:tcPr marL="68575" marR="68575" marT="0" marB="0" anchor="b"/>
                </a:tc>
                <a:extLst>
                  <a:ext uri="{0D108BD9-81ED-4DB2-BD59-A6C34878D82A}">
                    <a16:rowId xmlns:a16="http://schemas.microsoft.com/office/drawing/2014/main" val="10012"/>
                  </a:ext>
                </a:extLst>
              </a:tr>
              <a:tr h="199625">
                <a:tc>
                  <a:txBody>
                    <a:bodyPr/>
                    <a:lstStyle/>
                    <a:p>
                      <a:pPr marL="0" marR="0" lvl="0" indent="0" algn="ct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10</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l"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Ghana</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€ 30,000.00</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kumimoji="0" lang="en-US" sz="1300" b="0" i="0" u="none" strike="noStrike" kern="0" cap="none" spc="0" normalizeH="0" baseline="0" noProof="0">
                          <a:ln>
                            <a:noFill/>
                          </a:ln>
                          <a:solidFill>
                            <a:srgbClr val="000000"/>
                          </a:solidFill>
                          <a:effectLst/>
                          <a:uLnTx/>
                          <a:uFillTx/>
                          <a:latin typeface="Bookman Old Style"/>
                          <a:ea typeface="Bookman Old Style"/>
                          <a:cs typeface="Bookman Old Style"/>
                          <a:sym typeface="Bookman Old Style"/>
                        </a:rPr>
                        <a:t>ARRIÉRÉS</a:t>
                      </a:r>
                      <a:endParaRPr sz="1300" u="none" strike="noStrike" cap="none" dirty="0">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€ 30,000.00</a:t>
                      </a:r>
                      <a:endParaRPr sz="1300" u="none" strike="noStrike" cap="none">
                        <a:latin typeface="Bookman Old Style"/>
                        <a:ea typeface="Bookman Old Style"/>
                        <a:cs typeface="Bookman Old Style"/>
                        <a:sym typeface="Bookman Old Style"/>
                      </a:endParaRPr>
                    </a:p>
                  </a:txBody>
                  <a:tcPr marL="68575" marR="68575" marT="0" marB="0" anchor="b"/>
                </a:tc>
                <a:extLst>
                  <a:ext uri="{0D108BD9-81ED-4DB2-BD59-A6C34878D82A}">
                    <a16:rowId xmlns:a16="http://schemas.microsoft.com/office/drawing/2014/main" val="10013"/>
                  </a:ext>
                </a:extLst>
              </a:tr>
              <a:tr h="199625">
                <a:tc>
                  <a:txBody>
                    <a:bodyPr/>
                    <a:lstStyle/>
                    <a:p>
                      <a:pPr marL="0" marR="0" lvl="0" indent="0" algn="ct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11</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l"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Burkina Faso </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€ 20,152.00</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kumimoji="0" lang="en-US" sz="1300" b="0" i="0" u="none" strike="noStrike" kern="0" cap="none" spc="0" normalizeH="0" baseline="0" noProof="0">
                          <a:ln>
                            <a:noFill/>
                          </a:ln>
                          <a:solidFill>
                            <a:srgbClr val="000000"/>
                          </a:solidFill>
                          <a:effectLst/>
                          <a:uLnTx/>
                          <a:uFillTx/>
                          <a:latin typeface="Bookman Old Style"/>
                          <a:ea typeface="Bookman Old Style"/>
                          <a:cs typeface="Bookman Old Style"/>
                          <a:sym typeface="Bookman Old Style"/>
                        </a:rPr>
                        <a:t>ARRIÉRÉS</a:t>
                      </a:r>
                      <a:endParaRPr sz="1300" u="none" strike="noStrike" cap="none" dirty="0">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€ 20,152.00</a:t>
                      </a:r>
                      <a:endParaRPr sz="1300" u="none" strike="noStrike" cap="none">
                        <a:latin typeface="Bookman Old Style"/>
                        <a:ea typeface="Bookman Old Style"/>
                        <a:cs typeface="Bookman Old Style"/>
                        <a:sym typeface="Bookman Old Style"/>
                      </a:endParaRPr>
                    </a:p>
                  </a:txBody>
                  <a:tcPr marL="68575" marR="68575" marT="0" marB="0" anchor="b"/>
                </a:tc>
                <a:extLst>
                  <a:ext uri="{0D108BD9-81ED-4DB2-BD59-A6C34878D82A}">
                    <a16:rowId xmlns:a16="http://schemas.microsoft.com/office/drawing/2014/main" val="10014"/>
                  </a:ext>
                </a:extLst>
              </a:tr>
              <a:tr h="199625">
                <a:tc>
                  <a:txBody>
                    <a:bodyPr/>
                    <a:lstStyle/>
                    <a:p>
                      <a:pPr marL="0" marR="0" lvl="0" indent="0" algn="ct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12</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l"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Sénégal</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€ 20,081.06</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kumimoji="0" lang="en-US" sz="1300" b="0" i="0" u="none" strike="noStrike" kern="0" cap="none" spc="0" normalizeH="0" baseline="0" noProof="0">
                          <a:ln>
                            <a:noFill/>
                          </a:ln>
                          <a:solidFill>
                            <a:srgbClr val="000000"/>
                          </a:solidFill>
                          <a:effectLst/>
                          <a:uLnTx/>
                          <a:uFillTx/>
                          <a:latin typeface="Bookman Old Style"/>
                          <a:ea typeface="Bookman Old Style"/>
                          <a:cs typeface="Bookman Old Style"/>
                          <a:sym typeface="Bookman Old Style"/>
                        </a:rPr>
                        <a:t>ARRIÉRÉS</a:t>
                      </a:r>
                      <a:endParaRPr sz="1300" u="none" strike="noStrike" cap="none" dirty="0">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€ 20,081.06</a:t>
                      </a:r>
                      <a:endParaRPr sz="1300" u="none" strike="noStrike" cap="none">
                        <a:latin typeface="Bookman Old Style"/>
                        <a:ea typeface="Bookman Old Style"/>
                        <a:cs typeface="Bookman Old Style"/>
                        <a:sym typeface="Bookman Old Style"/>
                      </a:endParaRPr>
                    </a:p>
                  </a:txBody>
                  <a:tcPr marL="68575" marR="68575" marT="0" marB="0" anchor="b"/>
                </a:tc>
                <a:extLst>
                  <a:ext uri="{0D108BD9-81ED-4DB2-BD59-A6C34878D82A}">
                    <a16:rowId xmlns:a16="http://schemas.microsoft.com/office/drawing/2014/main" val="10015"/>
                  </a:ext>
                </a:extLst>
              </a:tr>
              <a:tr h="199625">
                <a:tc>
                  <a:txBody>
                    <a:bodyPr/>
                    <a:lstStyle/>
                    <a:p>
                      <a:pPr marL="0" marR="0" lvl="0" indent="0" algn="ct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13</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l"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Cap Vert</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€ 20,000.00</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kumimoji="0" lang="en-US" sz="1300" b="0" i="0" u="none" strike="noStrike" kern="0" cap="none" spc="0" normalizeH="0" baseline="0" noProof="0">
                          <a:ln>
                            <a:noFill/>
                          </a:ln>
                          <a:solidFill>
                            <a:srgbClr val="000000"/>
                          </a:solidFill>
                          <a:effectLst/>
                          <a:uLnTx/>
                          <a:uFillTx/>
                          <a:latin typeface="Bookman Old Style"/>
                          <a:ea typeface="Bookman Old Style"/>
                          <a:cs typeface="Bookman Old Style"/>
                          <a:sym typeface="Bookman Old Style"/>
                        </a:rPr>
                        <a:t>ARRIÉRÉS</a:t>
                      </a:r>
                      <a:endParaRPr sz="1300" u="none" strike="noStrike" cap="none" dirty="0">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€ 20,000.00</a:t>
                      </a:r>
                      <a:endParaRPr sz="1300" u="none" strike="noStrike" cap="none">
                        <a:latin typeface="Bookman Old Style"/>
                        <a:ea typeface="Bookman Old Style"/>
                        <a:cs typeface="Bookman Old Style"/>
                        <a:sym typeface="Bookman Old Style"/>
                      </a:endParaRPr>
                    </a:p>
                  </a:txBody>
                  <a:tcPr marL="68575" marR="68575" marT="0" marB="0" anchor="b"/>
                </a:tc>
                <a:extLst>
                  <a:ext uri="{0D108BD9-81ED-4DB2-BD59-A6C34878D82A}">
                    <a16:rowId xmlns:a16="http://schemas.microsoft.com/office/drawing/2014/main" val="10016"/>
                  </a:ext>
                </a:extLst>
              </a:tr>
              <a:tr h="199625">
                <a:tc>
                  <a:txBody>
                    <a:bodyPr/>
                    <a:lstStyle/>
                    <a:p>
                      <a:pPr marL="0" marR="0" lvl="0" indent="0" algn="ct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14</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l"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Guinée</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€ 20,000.00</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kumimoji="0" lang="en-US" sz="1300" b="0" i="0" u="none" strike="noStrike" kern="0" cap="none" spc="0" normalizeH="0" baseline="0" noProof="0">
                          <a:ln>
                            <a:noFill/>
                          </a:ln>
                          <a:solidFill>
                            <a:srgbClr val="000000"/>
                          </a:solidFill>
                          <a:effectLst/>
                          <a:uLnTx/>
                          <a:uFillTx/>
                          <a:latin typeface="Bookman Old Style"/>
                          <a:ea typeface="Bookman Old Style"/>
                          <a:cs typeface="Bookman Old Style"/>
                          <a:sym typeface="Bookman Old Style"/>
                        </a:rPr>
                        <a:t>ARRIÉRÉS</a:t>
                      </a:r>
                      <a:endParaRPr sz="1300" u="none" strike="noStrike" cap="none" dirty="0">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€ 20,000.00</a:t>
                      </a:r>
                      <a:endParaRPr sz="1300" u="none" strike="noStrike" cap="none">
                        <a:latin typeface="Bookman Old Style"/>
                        <a:ea typeface="Bookman Old Style"/>
                        <a:cs typeface="Bookman Old Style"/>
                        <a:sym typeface="Bookman Old Style"/>
                      </a:endParaRPr>
                    </a:p>
                  </a:txBody>
                  <a:tcPr marL="68575" marR="68575" marT="0" marB="0" anchor="b"/>
                </a:tc>
                <a:extLst>
                  <a:ext uri="{0D108BD9-81ED-4DB2-BD59-A6C34878D82A}">
                    <a16:rowId xmlns:a16="http://schemas.microsoft.com/office/drawing/2014/main" val="10017"/>
                  </a:ext>
                </a:extLst>
              </a:tr>
              <a:tr h="199625">
                <a:tc>
                  <a:txBody>
                    <a:bodyPr/>
                    <a:lstStyle/>
                    <a:p>
                      <a:pPr marL="0" marR="0" lvl="0" indent="0" algn="ct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15</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l"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Cameroun</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300" u="none" strike="noStrike" cap="none">
                          <a:latin typeface="Bookman Old Style"/>
                          <a:ea typeface="Bookman Old Style"/>
                          <a:cs typeface="Bookman Old Style"/>
                          <a:sym typeface="Bookman Old Style"/>
                        </a:rPr>
                        <a:t>€ 19,064.96</a:t>
                      </a:r>
                      <a:endParaRPr sz="13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kumimoji="0" lang="en-US" sz="1300" b="0" i="0" u="none" strike="noStrike" kern="0" cap="none" spc="0" normalizeH="0" baseline="0" noProof="0" dirty="0">
                          <a:ln>
                            <a:noFill/>
                          </a:ln>
                          <a:solidFill>
                            <a:srgbClr val="000000"/>
                          </a:solidFill>
                          <a:effectLst/>
                          <a:uLnTx/>
                          <a:uFillTx/>
                          <a:latin typeface="Bookman Old Style"/>
                          <a:ea typeface="Bookman Old Style"/>
                          <a:cs typeface="Bookman Old Style"/>
                          <a:sym typeface="Bookman Old Style"/>
                        </a:rPr>
                        <a:t>ARRIÉRÉS</a:t>
                      </a:r>
                      <a:endParaRPr sz="1300" u="none" strike="noStrike" cap="none" dirty="0">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300" u="none" strike="noStrike" cap="none" dirty="0">
                          <a:latin typeface="Bookman Old Style"/>
                          <a:ea typeface="Bookman Old Style"/>
                          <a:cs typeface="Bookman Old Style"/>
                          <a:sym typeface="Bookman Old Style"/>
                        </a:rPr>
                        <a:t>€ 19,064.96</a:t>
                      </a:r>
                      <a:endParaRPr sz="1300" u="none" strike="noStrike" cap="none" dirty="0">
                        <a:latin typeface="Bookman Old Style"/>
                        <a:ea typeface="Bookman Old Style"/>
                        <a:cs typeface="Bookman Old Style"/>
                        <a:sym typeface="Bookman Old Style"/>
                      </a:endParaRPr>
                    </a:p>
                  </a:txBody>
                  <a:tcPr marL="68575" marR="68575" marT="0" marB="0" anchor="b"/>
                </a:tc>
                <a:extLst>
                  <a:ext uri="{0D108BD9-81ED-4DB2-BD59-A6C34878D82A}">
                    <a16:rowId xmlns:a16="http://schemas.microsoft.com/office/drawing/2014/main" val="10018"/>
                  </a:ext>
                </a:extLst>
              </a:tr>
            </a:tbl>
          </a:graphicData>
        </a:graphic>
      </p:graphicFrame>
    </p:spTree>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pic>
        <p:nvPicPr>
          <p:cNvPr id="507" name="Google Shape;507;p49"/>
          <p:cNvPicPr preferRelativeResize="0"/>
          <p:nvPr/>
        </p:nvPicPr>
        <p:blipFill rotWithShape="1">
          <a:blip r:embed="rId3">
            <a:alphaModFix/>
          </a:blip>
          <a:srcRect/>
          <a:stretch/>
        </p:blipFill>
        <p:spPr>
          <a:xfrm>
            <a:off x="684213" y="476250"/>
            <a:ext cx="1366837" cy="715963"/>
          </a:xfrm>
          <a:prstGeom prst="rect">
            <a:avLst/>
          </a:prstGeom>
          <a:noFill/>
          <a:ln>
            <a:noFill/>
          </a:ln>
        </p:spPr>
      </p:pic>
      <p:sp>
        <p:nvSpPr>
          <p:cNvPr id="508" name="Google Shape;508;p49"/>
          <p:cNvSpPr txBox="1">
            <a:spLocks noGrp="1"/>
          </p:cNvSpPr>
          <p:nvPr>
            <p:ph type="title"/>
          </p:nvPr>
        </p:nvSpPr>
        <p:spPr>
          <a:xfrm>
            <a:off x="457200" y="274638"/>
            <a:ext cx="8229600" cy="106613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200" b="0" dirty="0">
                <a:solidFill>
                  <a:schemeClr val="dk1"/>
                </a:solidFill>
                <a:latin typeface="Gill Sans"/>
                <a:ea typeface="Gill Sans"/>
                <a:cs typeface="Gill Sans"/>
                <a:sym typeface="Gill Sans"/>
              </a:rPr>
              <a:t>2022 Rapport du </a:t>
            </a:r>
            <a:r>
              <a:rPr lang="en-US" sz="1200" b="0" dirty="0" err="1">
                <a:solidFill>
                  <a:schemeClr val="dk1"/>
                </a:solidFill>
                <a:latin typeface="Gill Sans"/>
                <a:ea typeface="Gill Sans"/>
                <a:cs typeface="Gill Sans"/>
                <a:sym typeface="Gill Sans"/>
              </a:rPr>
              <a:t>comité</a:t>
            </a:r>
            <a:r>
              <a:rPr lang="en-US" sz="1200" b="0" dirty="0">
                <a:solidFill>
                  <a:schemeClr val="dk1"/>
                </a:solidFill>
                <a:latin typeface="Gill Sans"/>
                <a:ea typeface="Gill Sans"/>
                <a:cs typeface="Gill Sans"/>
                <a:sym typeface="Gill Sans"/>
              </a:rPr>
              <a:t> </a:t>
            </a:r>
            <a:r>
              <a:rPr lang="en-US" sz="1200" b="0" dirty="0" err="1">
                <a:solidFill>
                  <a:schemeClr val="dk1"/>
                </a:solidFill>
                <a:latin typeface="Gill Sans"/>
                <a:ea typeface="Gill Sans"/>
                <a:cs typeface="Gill Sans"/>
                <a:sym typeface="Gill Sans"/>
              </a:rPr>
              <a:t>d'audit</a:t>
            </a:r>
            <a:r>
              <a:rPr lang="en-US" sz="1200" b="0" dirty="0">
                <a:solidFill>
                  <a:schemeClr val="dk1"/>
                </a:solidFill>
                <a:latin typeface="Gill Sans"/>
                <a:ea typeface="Gill Sans"/>
                <a:cs typeface="Gill Sans"/>
                <a:sym typeface="Gill Sans"/>
              </a:rPr>
              <a:t> de </a:t>
            </a:r>
            <a:r>
              <a:rPr lang="en-US" sz="1200" b="0" dirty="0" err="1">
                <a:solidFill>
                  <a:schemeClr val="dk1"/>
                </a:solidFill>
                <a:latin typeface="Gill Sans"/>
                <a:ea typeface="Gill Sans"/>
                <a:cs typeface="Gill Sans"/>
                <a:sym typeface="Gill Sans"/>
              </a:rPr>
              <a:t>l'OMD</a:t>
            </a:r>
            <a:r>
              <a:rPr lang="en-US" sz="1200" b="0" dirty="0">
                <a:solidFill>
                  <a:schemeClr val="dk1"/>
                </a:solidFill>
                <a:latin typeface="Gill Sans"/>
                <a:ea typeface="Gill Sans"/>
                <a:cs typeface="Gill Sans"/>
                <a:sym typeface="Gill Sans"/>
              </a:rPr>
              <a:t>-AOC</a:t>
            </a:r>
            <a:endParaRPr dirty="0"/>
          </a:p>
        </p:txBody>
      </p:sp>
      <p:graphicFrame>
        <p:nvGraphicFramePr>
          <p:cNvPr id="509" name="Google Shape;509;p49"/>
          <p:cNvGraphicFramePr/>
          <p:nvPr>
            <p:extLst>
              <p:ext uri="{D42A27DB-BD31-4B8C-83A1-F6EECF244321}">
                <p14:modId xmlns:p14="http://schemas.microsoft.com/office/powerpoint/2010/main" val="3938499455"/>
              </p:ext>
            </p:extLst>
          </p:nvPr>
        </p:nvGraphicFramePr>
        <p:xfrm>
          <a:off x="457200" y="1543050"/>
          <a:ext cx="8229600" cy="2329752"/>
        </p:xfrm>
        <a:graphic>
          <a:graphicData uri="http://schemas.openxmlformats.org/drawingml/2006/table">
            <a:tbl>
              <a:tblPr firstRow="1" firstCol="1" bandRow="1">
                <a:noFill/>
                <a:tableStyleId>{299B610D-67D9-4375-9925-9E9E747CC9BE}</a:tableStyleId>
              </a:tblPr>
              <a:tblGrid>
                <a:gridCol w="615575">
                  <a:extLst>
                    <a:ext uri="{9D8B030D-6E8A-4147-A177-3AD203B41FA5}">
                      <a16:colId xmlns:a16="http://schemas.microsoft.com/office/drawing/2014/main" val="20000"/>
                    </a:ext>
                  </a:extLst>
                </a:gridCol>
                <a:gridCol w="2851150">
                  <a:extLst>
                    <a:ext uri="{9D8B030D-6E8A-4147-A177-3AD203B41FA5}">
                      <a16:colId xmlns:a16="http://schemas.microsoft.com/office/drawing/2014/main" val="20001"/>
                    </a:ext>
                  </a:extLst>
                </a:gridCol>
                <a:gridCol w="1769209">
                  <a:extLst>
                    <a:ext uri="{9D8B030D-6E8A-4147-A177-3AD203B41FA5}">
                      <a16:colId xmlns:a16="http://schemas.microsoft.com/office/drawing/2014/main" val="20002"/>
                    </a:ext>
                  </a:extLst>
                </a:gridCol>
                <a:gridCol w="1399141">
                  <a:extLst>
                    <a:ext uri="{9D8B030D-6E8A-4147-A177-3AD203B41FA5}">
                      <a16:colId xmlns:a16="http://schemas.microsoft.com/office/drawing/2014/main" val="20003"/>
                    </a:ext>
                  </a:extLst>
                </a:gridCol>
                <a:gridCol w="1594525">
                  <a:extLst>
                    <a:ext uri="{9D8B030D-6E8A-4147-A177-3AD203B41FA5}">
                      <a16:colId xmlns:a16="http://schemas.microsoft.com/office/drawing/2014/main" val="20004"/>
                    </a:ext>
                  </a:extLst>
                </a:gridCol>
              </a:tblGrid>
              <a:tr h="228550">
                <a:tc>
                  <a:txBody>
                    <a:bodyPr/>
                    <a:lstStyle/>
                    <a:p>
                      <a:pPr marL="0" marR="0" lvl="0" indent="0" algn="ctr" rtl="0">
                        <a:lnSpc>
                          <a:spcPct val="107000"/>
                        </a:lnSpc>
                        <a:spcBef>
                          <a:spcPts val="0"/>
                        </a:spcBef>
                        <a:spcAft>
                          <a:spcPts val="0"/>
                        </a:spcAft>
                        <a:buNone/>
                      </a:pPr>
                      <a:r>
                        <a:rPr lang="en-US" sz="1500" u="none" strike="noStrike" cap="none">
                          <a:latin typeface="Bookman Old Style"/>
                          <a:ea typeface="Bookman Old Style"/>
                          <a:cs typeface="Bookman Old Style"/>
                          <a:sym typeface="Bookman Old Style"/>
                        </a:rPr>
                        <a:t>16</a:t>
                      </a:r>
                      <a:endParaRPr sz="15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l" rtl="0">
                        <a:lnSpc>
                          <a:spcPct val="107000"/>
                        </a:lnSpc>
                        <a:spcBef>
                          <a:spcPts val="0"/>
                        </a:spcBef>
                        <a:spcAft>
                          <a:spcPts val="0"/>
                        </a:spcAft>
                        <a:buNone/>
                      </a:pPr>
                      <a:r>
                        <a:rPr lang="en-US" sz="1500" u="none" strike="noStrike" cap="none">
                          <a:latin typeface="Bookman Old Style"/>
                          <a:ea typeface="Bookman Old Style"/>
                          <a:cs typeface="Bookman Old Style"/>
                          <a:sym typeface="Bookman Old Style"/>
                        </a:rPr>
                        <a:t>Congo</a:t>
                      </a:r>
                      <a:endParaRPr sz="15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500" u="none" strike="noStrike" cap="none">
                          <a:latin typeface="Bookman Old Style"/>
                          <a:ea typeface="Bookman Old Style"/>
                          <a:cs typeface="Bookman Old Style"/>
                          <a:sym typeface="Bookman Old Style"/>
                        </a:rPr>
                        <a:t>€ 10,075.00</a:t>
                      </a:r>
                      <a:endParaRPr sz="15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600" u="none" strike="noStrike" cap="none" dirty="0">
                          <a:latin typeface="Bookman Old Style"/>
                          <a:ea typeface="Bookman Old Style"/>
                          <a:cs typeface="Bookman Old Style"/>
                          <a:sym typeface="Bookman Old Style"/>
                        </a:rPr>
                        <a:t>ARRIÉRÉS</a:t>
                      </a:r>
                      <a:endParaRPr sz="1500" u="none" strike="noStrike" cap="none" dirty="0">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500" u="none" strike="noStrike" cap="none">
                          <a:latin typeface="Bookman Old Style"/>
                          <a:ea typeface="Bookman Old Style"/>
                          <a:cs typeface="Bookman Old Style"/>
                          <a:sym typeface="Bookman Old Style"/>
                        </a:rPr>
                        <a:t>€ 10,075.00</a:t>
                      </a:r>
                      <a:endParaRPr sz="1500" u="none" strike="noStrike" cap="none">
                        <a:latin typeface="Bookman Old Style"/>
                        <a:ea typeface="Bookman Old Style"/>
                        <a:cs typeface="Bookman Old Style"/>
                        <a:sym typeface="Bookman Old Style"/>
                      </a:endParaRPr>
                    </a:p>
                  </a:txBody>
                  <a:tcPr marL="68575" marR="68575" marT="0" marB="0" anchor="b"/>
                </a:tc>
                <a:extLst>
                  <a:ext uri="{0D108BD9-81ED-4DB2-BD59-A6C34878D82A}">
                    <a16:rowId xmlns:a16="http://schemas.microsoft.com/office/drawing/2014/main" val="10000"/>
                  </a:ext>
                </a:extLst>
              </a:tr>
              <a:tr h="230400">
                <a:tc>
                  <a:txBody>
                    <a:bodyPr/>
                    <a:lstStyle/>
                    <a:p>
                      <a:pPr marL="0" marR="0" lvl="0" indent="0" algn="ctr" rtl="0">
                        <a:lnSpc>
                          <a:spcPct val="107000"/>
                        </a:lnSpc>
                        <a:spcBef>
                          <a:spcPts val="0"/>
                        </a:spcBef>
                        <a:spcAft>
                          <a:spcPts val="0"/>
                        </a:spcAft>
                        <a:buNone/>
                      </a:pPr>
                      <a:r>
                        <a:rPr lang="en-US" sz="1500" u="none" strike="noStrike" cap="none">
                          <a:latin typeface="Bookman Old Style"/>
                          <a:ea typeface="Bookman Old Style"/>
                          <a:cs typeface="Bookman Old Style"/>
                          <a:sym typeface="Bookman Old Style"/>
                        </a:rPr>
                        <a:t>17</a:t>
                      </a:r>
                      <a:endParaRPr sz="15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l" rtl="0">
                        <a:lnSpc>
                          <a:spcPct val="107000"/>
                        </a:lnSpc>
                        <a:spcBef>
                          <a:spcPts val="0"/>
                        </a:spcBef>
                        <a:spcAft>
                          <a:spcPts val="0"/>
                        </a:spcAft>
                        <a:buNone/>
                      </a:pPr>
                      <a:r>
                        <a:rPr lang="en-US" sz="1500" u="none" strike="noStrike" cap="none">
                          <a:latin typeface="Bookman Old Style"/>
                          <a:ea typeface="Bookman Old Style"/>
                          <a:cs typeface="Bookman Old Style"/>
                          <a:sym typeface="Bookman Old Style"/>
                        </a:rPr>
                        <a:t>Niger</a:t>
                      </a:r>
                      <a:endParaRPr sz="15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500" u="none" strike="noStrike" cap="none">
                          <a:latin typeface="Bookman Old Style"/>
                          <a:ea typeface="Bookman Old Style"/>
                          <a:cs typeface="Bookman Old Style"/>
                          <a:sym typeface="Bookman Old Style"/>
                        </a:rPr>
                        <a:t>€ 10,062.00</a:t>
                      </a:r>
                      <a:endParaRPr sz="15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kumimoji="0" lang="en-US" sz="1300" b="0" i="0" u="none" strike="noStrike" kern="0" cap="none" spc="0" normalizeH="0" baseline="0" noProof="0">
                          <a:ln>
                            <a:noFill/>
                          </a:ln>
                          <a:solidFill>
                            <a:srgbClr val="000000"/>
                          </a:solidFill>
                          <a:effectLst/>
                          <a:uLnTx/>
                          <a:uFillTx/>
                          <a:latin typeface="Bookman Old Style"/>
                          <a:ea typeface="Bookman Old Style"/>
                          <a:cs typeface="Bookman Old Style"/>
                          <a:sym typeface="Bookman Old Style"/>
                        </a:rPr>
                        <a:t>ARRIÉRÉS</a:t>
                      </a:r>
                      <a:endParaRPr sz="1500" u="none" strike="noStrike" cap="none" dirty="0">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500" u="none" strike="noStrike" cap="none">
                          <a:latin typeface="Bookman Old Style"/>
                          <a:ea typeface="Bookman Old Style"/>
                          <a:cs typeface="Bookman Old Style"/>
                          <a:sym typeface="Bookman Old Style"/>
                        </a:rPr>
                        <a:t>€ 10,062.00</a:t>
                      </a:r>
                      <a:endParaRPr sz="1500" u="none" strike="noStrike" cap="none">
                        <a:latin typeface="Bookman Old Style"/>
                        <a:ea typeface="Bookman Old Style"/>
                        <a:cs typeface="Bookman Old Style"/>
                        <a:sym typeface="Bookman Old Style"/>
                      </a:endParaRPr>
                    </a:p>
                  </a:txBody>
                  <a:tcPr marL="68575" marR="68575" marT="0" marB="0" anchor="b"/>
                </a:tc>
                <a:extLst>
                  <a:ext uri="{0D108BD9-81ED-4DB2-BD59-A6C34878D82A}">
                    <a16:rowId xmlns:a16="http://schemas.microsoft.com/office/drawing/2014/main" val="10001"/>
                  </a:ext>
                </a:extLst>
              </a:tr>
              <a:tr h="230400">
                <a:tc>
                  <a:txBody>
                    <a:bodyPr/>
                    <a:lstStyle/>
                    <a:p>
                      <a:pPr marL="0" marR="0" lvl="0" indent="0" algn="ctr" rtl="0">
                        <a:lnSpc>
                          <a:spcPct val="107000"/>
                        </a:lnSpc>
                        <a:spcBef>
                          <a:spcPts val="0"/>
                        </a:spcBef>
                        <a:spcAft>
                          <a:spcPts val="0"/>
                        </a:spcAft>
                        <a:buNone/>
                      </a:pPr>
                      <a:r>
                        <a:rPr lang="en-US" sz="1500" u="none" strike="noStrike" cap="none">
                          <a:latin typeface="Bookman Old Style"/>
                          <a:ea typeface="Bookman Old Style"/>
                          <a:cs typeface="Bookman Old Style"/>
                          <a:sym typeface="Bookman Old Style"/>
                        </a:rPr>
                        <a:t>18</a:t>
                      </a:r>
                      <a:endParaRPr sz="15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l" rtl="0">
                        <a:lnSpc>
                          <a:spcPct val="107000"/>
                        </a:lnSpc>
                        <a:spcBef>
                          <a:spcPts val="0"/>
                        </a:spcBef>
                        <a:spcAft>
                          <a:spcPts val="0"/>
                        </a:spcAft>
                        <a:buNone/>
                      </a:pPr>
                      <a:r>
                        <a:rPr lang="en-US" sz="1500" u="none" strike="noStrike" cap="none">
                          <a:latin typeface="Bookman Old Style"/>
                          <a:ea typeface="Bookman Old Style"/>
                          <a:cs typeface="Bookman Old Style"/>
                          <a:sym typeface="Bookman Old Style"/>
                        </a:rPr>
                        <a:t>Sierra Leone</a:t>
                      </a:r>
                      <a:endParaRPr sz="15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500" u="none" strike="noStrike" cap="none">
                          <a:latin typeface="Bookman Old Style"/>
                          <a:ea typeface="Bookman Old Style"/>
                          <a:cs typeface="Bookman Old Style"/>
                          <a:sym typeface="Bookman Old Style"/>
                        </a:rPr>
                        <a:t>€ 10,060.00</a:t>
                      </a:r>
                      <a:endParaRPr sz="15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kumimoji="0" lang="en-US" sz="1300" b="0" i="0" u="none" strike="noStrike" kern="0" cap="none" spc="0" normalizeH="0" baseline="0" noProof="0">
                          <a:ln>
                            <a:noFill/>
                          </a:ln>
                          <a:solidFill>
                            <a:srgbClr val="000000"/>
                          </a:solidFill>
                          <a:effectLst/>
                          <a:uLnTx/>
                          <a:uFillTx/>
                          <a:latin typeface="Bookman Old Style"/>
                          <a:ea typeface="Bookman Old Style"/>
                          <a:cs typeface="Bookman Old Style"/>
                          <a:sym typeface="Bookman Old Style"/>
                        </a:rPr>
                        <a:t>ARRIÉRÉS</a:t>
                      </a:r>
                      <a:endParaRPr sz="1500" u="none" strike="noStrike" cap="none" dirty="0">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500" u="none" strike="noStrike" cap="none">
                          <a:latin typeface="Bookman Old Style"/>
                          <a:ea typeface="Bookman Old Style"/>
                          <a:cs typeface="Bookman Old Style"/>
                          <a:sym typeface="Bookman Old Style"/>
                        </a:rPr>
                        <a:t>€ 10,060.00</a:t>
                      </a:r>
                      <a:endParaRPr sz="1500" u="none" strike="noStrike" cap="none">
                        <a:latin typeface="Bookman Old Style"/>
                        <a:ea typeface="Bookman Old Style"/>
                        <a:cs typeface="Bookman Old Style"/>
                        <a:sym typeface="Bookman Old Style"/>
                      </a:endParaRPr>
                    </a:p>
                  </a:txBody>
                  <a:tcPr marL="68575" marR="68575" marT="0" marB="0" anchor="b"/>
                </a:tc>
                <a:extLst>
                  <a:ext uri="{0D108BD9-81ED-4DB2-BD59-A6C34878D82A}">
                    <a16:rowId xmlns:a16="http://schemas.microsoft.com/office/drawing/2014/main" val="10002"/>
                  </a:ext>
                </a:extLst>
              </a:tr>
              <a:tr h="475025">
                <a:tc>
                  <a:txBody>
                    <a:bodyPr/>
                    <a:lstStyle/>
                    <a:p>
                      <a:pPr marL="0" marR="0" lvl="0" indent="0" algn="ctr" rtl="0">
                        <a:lnSpc>
                          <a:spcPct val="107000"/>
                        </a:lnSpc>
                        <a:spcBef>
                          <a:spcPts val="0"/>
                        </a:spcBef>
                        <a:spcAft>
                          <a:spcPts val="0"/>
                        </a:spcAft>
                        <a:buNone/>
                      </a:pPr>
                      <a:r>
                        <a:rPr lang="en-US" sz="1500" u="none" strike="noStrike" cap="none">
                          <a:latin typeface="Bookman Old Style"/>
                          <a:ea typeface="Bookman Old Style"/>
                          <a:cs typeface="Bookman Old Style"/>
                          <a:sym typeface="Bookman Old Style"/>
                        </a:rPr>
                        <a:t>19</a:t>
                      </a:r>
                      <a:endParaRPr sz="15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l" rtl="0">
                        <a:lnSpc>
                          <a:spcPct val="107000"/>
                        </a:lnSpc>
                        <a:spcBef>
                          <a:spcPts val="0"/>
                        </a:spcBef>
                        <a:spcAft>
                          <a:spcPts val="0"/>
                        </a:spcAft>
                        <a:buNone/>
                      </a:pPr>
                      <a:r>
                        <a:rPr lang="en-US" sz="1500" u="none" strike="noStrike" cap="none">
                          <a:latin typeface="Bookman Old Style"/>
                          <a:ea typeface="Bookman Old Style"/>
                          <a:cs typeface="Bookman Old Style"/>
                          <a:sym typeface="Bookman Old Style"/>
                        </a:rPr>
                        <a:t>République démocratique du Congo</a:t>
                      </a:r>
                      <a:endParaRPr sz="15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500" u="none" strike="noStrike" cap="none">
                          <a:latin typeface="Bookman Old Style"/>
                          <a:ea typeface="Bookman Old Style"/>
                          <a:cs typeface="Bookman Old Style"/>
                          <a:sym typeface="Bookman Old Style"/>
                        </a:rPr>
                        <a:t>€ 10,020.00</a:t>
                      </a:r>
                      <a:endParaRPr sz="15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kumimoji="0" lang="en-US" sz="1300" b="0" i="0" u="none" strike="noStrike" kern="0" cap="none" spc="0" normalizeH="0" baseline="0" noProof="0">
                          <a:ln>
                            <a:noFill/>
                          </a:ln>
                          <a:solidFill>
                            <a:srgbClr val="000000"/>
                          </a:solidFill>
                          <a:effectLst/>
                          <a:uLnTx/>
                          <a:uFillTx/>
                          <a:latin typeface="Bookman Old Style"/>
                          <a:ea typeface="Bookman Old Style"/>
                          <a:cs typeface="Bookman Old Style"/>
                          <a:sym typeface="Bookman Old Style"/>
                        </a:rPr>
                        <a:t>ARRIÉRÉS</a:t>
                      </a:r>
                      <a:endParaRPr sz="1500" u="none" strike="noStrike" cap="none" dirty="0">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500" u="none" strike="noStrike" cap="none">
                          <a:latin typeface="Bookman Old Style"/>
                          <a:ea typeface="Bookman Old Style"/>
                          <a:cs typeface="Bookman Old Style"/>
                          <a:sym typeface="Bookman Old Style"/>
                        </a:rPr>
                        <a:t>€ 10,020.00</a:t>
                      </a:r>
                      <a:endParaRPr sz="1500" u="none" strike="noStrike" cap="none">
                        <a:latin typeface="Bookman Old Style"/>
                        <a:ea typeface="Bookman Old Style"/>
                        <a:cs typeface="Bookman Old Style"/>
                        <a:sym typeface="Bookman Old Style"/>
                      </a:endParaRPr>
                    </a:p>
                  </a:txBody>
                  <a:tcPr marL="68575" marR="68575" marT="0" marB="0" anchor="b"/>
                </a:tc>
                <a:extLst>
                  <a:ext uri="{0D108BD9-81ED-4DB2-BD59-A6C34878D82A}">
                    <a16:rowId xmlns:a16="http://schemas.microsoft.com/office/drawing/2014/main" val="10003"/>
                  </a:ext>
                </a:extLst>
              </a:tr>
              <a:tr h="230400">
                <a:tc>
                  <a:txBody>
                    <a:bodyPr/>
                    <a:lstStyle/>
                    <a:p>
                      <a:pPr marL="0" marR="0" lvl="0" indent="0" algn="ctr" rtl="0">
                        <a:lnSpc>
                          <a:spcPct val="107000"/>
                        </a:lnSpc>
                        <a:spcBef>
                          <a:spcPts val="0"/>
                        </a:spcBef>
                        <a:spcAft>
                          <a:spcPts val="0"/>
                        </a:spcAft>
                        <a:buNone/>
                      </a:pPr>
                      <a:r>
                        <a:rPr lang="en-US" sz="1500" u="none" strike="noStrike" cap="none">
                          <a:latin typeface="Bookman Old Style"/>
                          <a:ea typeface="Bookman Old Style"/>
                          <a:cs typeface="Bookman Old Style"/>
                          <a:sym typeface="Bookman Old Style"/>
                        </a:rPr>
                        <a:t>20</a:t>
                      </a:r>
                      <a:endParaRPr sz="15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l" rtl="0">
                        <a:lnSpc>
                          <a:spcPct val="107000"/>
                        </a:lnSpc>
                        <a:spcBef>
                          <a:spcPts val="0"/>
                        </a:spcBef>
                        <a:spcAft>
                          <a:spcPts val="0"/>
                        </a:spcAft>
                        <a:buNone/>
                      </a:pPr>
                      <a:r>
                        <a:rPr lang="en-US" sz="1500" u="none" strike="noStrike" cap="none">
                          <a:latin typeface="Bookman Old Style"/>
                          <a:ea typeface="Bookman Old Style"/>
                          <a:cs typeface="Bookman Old Style"/>
                          <a:sym typeface="Bookman Old Style"/>
                        </a:rPr>
                        <a:t>Côte d'Ivoire</a:t>
                      </a:r>
                      <a:endParaRPr sz="15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500" u="none" strike="noStrike" cap="none">
                          <a:latin typeface="Bookman Old Style"/>
                          <a:ea typeface="Bookman Old Style"/>
                          <a:cs typeface="Bookman Old Style"/>
                          <a:sym typeface="Bookman Old Style"/>
                        </a:rPr>
                        <a:t>€ 10,020.00</a:t>
                      </a:r>
                      <a:endParaRPr sz="15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kumimoji="0" lang="en-US" sz="1300" b="0" i="0" u="none" strike="noStrike" kern="0" cap="none" spc="0" normalizeH="0" baseline="0" noProof="0">
                          <a:ln>
                            <a:noFill/>
                          </a:ln>
                          <a:solidFill>
                            <a:srgbClr val="000000"/>
                          </a:solidFill>
                          <a:effectLst/>
                          <a:uLnTx/>
                          <a:uFillTx/>
                          <a:latin typeface="Bookman Old Style"/>
                          <a:ea typeface="Bookman Old Style"/>
                          <a:cs typeface="Bookman Old Style"/>
                          <a:sym typeface="Bookman Old Style"/>
                        </a:rPr>
                        <a:t>ARRIÉRÉS</a:t>
                      </a:r>
                      <a:endParaRPr sz="1500" u="none" strike="noStrike" cap="none" dirty="0">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500" u="none" strike="noStrike" cap="none">
                          <a:latin typeface="Bookman Old Style"/>
                          <a:ea typeface="Bookman Old Style"/>
                          <a:cs typeface="Bookman Old Style"/>
                          <a:sym typeface="Bookman Old Style"/>
                        </a:rPr>
                        <a:t>€ 10,020.00</a:t>
                      </a:r>
                      <a:endParaRPr sz="1500" u="none" strike="noStrike" cap="none">
                        <a:latin typeface="Bookman Old Style"/>
                        <a:ea typeface="Bookman Old Style"/>
                        <a:cs typeface="Bookman Old Style"/>
                        <a:sym typeface="Bookman Old Style"/>
                      </a:endParaRPr>
                    </a:p>
                  </a:txBody>
                  <a:tcPr marL="68575" marR="68575" marT="0" marB="0" anchor="b"/>
                </a:tc>
                <a:extLst>
                  <a:ext uri="{0D108BD9-81ED-4DB2-BD59-A6C34878D82A}">
                    <a16:rowId xmlns:a16="http://schemas.microsoft.com/office/drawing/2014/main" val="10004"/>
                  </a:ext>
                </a:extLst>
              </a:tr>
              <a:tr h="230400">
                <a:tc>
                  <a:txBody>
                    <a:bodyPr/>
                    <a:lstStyle/>
                    <a:p>
                      <a:pPr marL="0" marR="0" lvl="0" indent="0" algn="ctr" rtl="0">
                        <a:lnSpc>
                          <a:spcPct val="107000"/>
                        </a:lnSpc>
                        <a:spcBef>
                          <a:spcPts val="0"/>
                        </a:spcBef>
                        <a:spcAft>
                          <a:spcPts val="0"/>
                        </a:spcAft>
                        <a:buNone/>
                      </a:pPr>
                      <a:r>
                        <a:rPr lang="en-US" sz="1500" u="none" strike="noStrike" cap="none">
                          <a:latin typeface="Bookman Old Style"/>
                          <a:ea typeface="Bookman Old Style"/>
                          <a:cs typeface="Bookman Old Style"/>
                          <a:sym typeface="Bookman Old Style"/>
                        </a:rPr>
                        <a:t>21</a:t>
                      </a:r>
                      <a:endParaRPr sz="15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l" rtl="0">
                        <a:lnSpc>
                          <a:spcPct val="107000"/>
                        </a:lnSpc>
                        <a:spcBef>
                          <a:spcPts val="0"/>
                        </a:spcBef>
                        <a:spcAft>
                          <a:spcPts val="0"/>
                        </a:spcAft>
                        <a:buNone/>
                      </a:pPr>
                      <a:r>
                        <a:rPr lang="en-US" sz="1500" u="none" strike="noStrike" cap="none">
                          <a:latin typeface="Bookman Old Style"/>
                          <a:ea typeface="Bookman Old Style"/>
                          <a:cs typeface="Bookman Old Style"/>
                          <a:sym typeface="Bookman Old Style"/>
                        </a:rPr>
                        <a:t>Nigéria</a:t>
                      </a:r>
                      <a:endParaRPr sz="15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500" u="none" strike="noStrike" cap="none">
                          <a:latin typeface="Bookman Old Style"/>
                          <a:ea typeface="Bookman Old Style"/>
                          <a:cs typeface="Bookman Old Style"/>
                          <a:sym typeface="Bookman Old Style"/>
                        </a:rPr>
                        <a:t>€ 10,000.00</a:t>
                      </a:r>
                      <a:endParaRPr sz="15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kumimoji="0" lang="en-US" sz="1300" b="0" i="0" u="none" strike="noStrike" kern="0" cap="none" spc="0" normalizeH="0" baseline="0" noProof="0">
                          <a:ln>
                            <a:noFill/>
                          </a:ln>
                          <a:solidFill>
                            <a:srgbClr val="000000"/>
                          </a:solidFill>
                          <a:effectLst/>
                          <a:uLnTx/>
                          <a:uFillTx/>
                          <a:latin typeface="Bookman Old Style"/>
                          <a:ea typeface="Bookman Old Style"/>
                          <a:cs typeface="Bookman Old Style"/>
                          <a:sym typeface="Bookman Old Style"/>
                        </a:rPr>
                        <a:t>ARRIÉRÉS</a:t>
                      </a:r>
                      <a:endParaRPr sz="1500" u="none" strike="noStrike" cap="none" dirty="0">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500" u="none" strike="noStrike" cap="none">
                          <a:latin typeface="Bookman Old Style"/>
                          <a:ea typeface="Bookman Old Style"/>
                          <a:cs typeface="Bookman Old Style"/>
                          <a:sym typeface="Bookman Old Style"/>
                        </a:rPr>
                        <a:t>€ 10,000.00</a:t>
                      </a:r>
                      <a:endParaRPr sz="1500" u="none" strike="noStrike" cap="none">
                        <a:latin typeface="Bookman Old Style"/>
                        <a:ea typeface="Bookman Old Style"/>
                        <a:cs typeface="Bookman Old Style"/>
                        <a:sym typeface="Bookman Old Style"/>
                      </a:endParaRPr>
                    </a:p>
                  </a:txBody>
                  <a:tcPr marL="68575" marR="68575" marT="0" marB="0" anchor="b"/>
                </a:tc>
                <a:extLst>
                  <a:ext uri="{0D108BD9-81ED-4DB2-BD59-A6C34878D82A}">
                    <a16:rowId xmlns:a16="http://schemas.microsoft.com/office/drawing/2014/main" val="10005"/>
                  </a:ext>
                </a:extLst>
              </a:tr>
              <a:tr h="230400">
                <a:tc>
                  <a:txBody>
                    <a:bodyPr/>
                    <a:lstStyle/>
                    <a:p>
                      <a:pPr marL="0" marR="0" lvl="0" indent="0" algn="ctr" rtl="0">
                        <a:lnSpc>
                          <a:spcPct val="107000"/>
                        </a:lnSpc>
                        <a:spcBef>
                          <a:spcPts val="0"/>
                        </a:spcBef>
                        <a:spcAft>
                          <a:spcPts val="0"/>
                        </a:spcAft>
                        <a:buNone/>
                      </a:pPr>
                      <a:r>
                        <a:rPr lang="en-US" sz="1500" u="none" strike="noStrike" cap="none">
                          <a:latin typeface="Bookman Old Style"/>
                          <a:ea typeface="Bookman Old Style"/>
                          <a:cs typeface="Bookman Old Style"/>
                          <a:sym typeface="Bookman Old Style"/>
                        </a:rPr>
                        <a:t>22</a:t>
                      </a:r>
                      <a:endParaRPr sz="15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l" rtl="0">
                        <a:lnSpc>
                          <a:spcPct val="107000"/>
                        </a:lnSpc>
                        <a:spcBef>
                          <a:spcPts val="0"/>
                        </a:spcBef>
                        <a:spcAft>
                          <a:spcPts val="0"/>
                        </a:spcAft>
                        <a:buNone/>
                      </a:pPr>
                      <a:r>
                        <a:rPr lang="en-US" sz="1500" u="none" strike="noStrike" cap="none">
                          <a:latin typeface="Bookman Old Style"/>
                          <a:ea typeface="Bookman Old Style"/>
                          <a:cs typeface="Bookman Old Style"/>
                          <a:sym typeface="Bookman Old Style"/>
                        </a:rPr>
                        <a:t>Gambie</a:t>
                      </a:r>
                      <a:endParaRPr sz="15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500" u="none" strike="noStrike" cap="none">
                          <a:latin typeface="Bookman Old Style"/>
                          <a:ea typeface="Bookman Old Style"/>
                          <a:cs typeface="Bookman Old Style"/>
                          <a:sym typeface="Bookman Old Style"/>
                        </a:rPr>
                        <a:t>€ 25.00</a:t>
                      </a:r>
                      <a:endParaRPr sz="15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kumimoji="0" lang="en-US" sz="1300" b="0" i="0" u="none" strike="noStrike" kern="0" cap="none" spc="0" normalizeH="0" baseline="0" noProof="0" dirty="0">
                          <a:ln>
                            <a:noFill/>
                          </a:ln>
                          <a:solidFill>
                            <a:srgbClr val="000000"/>
                          </a:solidFill>
                          <a:effectLst/>
                          <a:uLnTx/>
                          <a:uFillTx/>
                          <a:latin typeface="Bookman Old Style"/>
                          <a:ea typeface="Bookman Old Style"/>
                          <a:cs typeface="Bookman Old Style"/>
                          <a:sym typeface="Bookman Old Style"/>
                        </a:rPr>
                        <a:t>ARRIÉRÉS</a:t>
                      </a:r>
                      <a:endParaRPr sz="1500" u="none" strike="noStrike" cap="none" dirty="0">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500" u="none" strike="noStrike" cap="none">
                          <a:latin typeface="Bookman Old Style"/>
                          <a:ea typeface="Bookman Old Style"/>
                          <a:cs typeface="Bookman Old Style"/>
                          <a:sym typeface="Bookman Old Style"/>
                        </a:rPr>
                        <a:t>€ 25.00</a:t>
                      </a:r>
                      <a:endParaRPr sz="1500" u="none" strike="noStrike" cap="none">
                        <a:latin typeface="Bookman Old Style"/>
                        <a:ea typeface="Bookman Old Style"/>
                        <a:cs typeface="Bookman Old Style"/>
                        <a:sym typeface="Bookman Old Style"/>
                      </a:endParaRPr>
                    </a:p>
                  </a:txBody>
                  <a:tcPr marL="68575" marR="68575" marT="0" marB="0" anchor="b"/>
                </a:tc>
                <a:extLst>
                  <a:ext uri="{0D108BD9-81ED-4DB2-BD59-A6C34878D82A}">
                    <a16:rowId xmlns:a16="http://schemas.microsoft.com/office/drawing/2014/main" val="10006"/>
                  </a:ext>
                </a:extLst>
              </a:tr>
              <a:tr h="230400">
                <a:tc>
                  <a:txBody>
                    <a:bodyPr/>
                    <a:lstStyle/>
                    <a:p>
                      <a:pPr marL="0" marR="0" lvl="0" indent="0" algn="ctr" rtl="0">
                        <a:lnSpc>
                          <a:spcPct val="107000"/>
                        </a:lnSpc>
                        <a:spcBef>
                          <a:spcPts val="0"/>
                        </a:spcBef>
                        <a:spcAft>
                          <a:spcPts val="0"/>
                        </a:spcAft>
                        <a:buNone/>
                      </a:pPr>
                      <a:r>
                        <a:rPr lang="en-US" sz="1500" u="none" strike="noStrike" cap="none">
                          <a:latin typeface="Bookman Old Style"/>
                          <a:ea typeface="Bookman Old Style"/>
                          <a:cs typeface="Bookman Old Style"/>
                          <a:sym typeface="Bookman Old Style"/>
                        </a:rPr>
                        <a:t>23</a:t>
                      </a:r>
                      <a:endParaRPr sz="15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l" rtl="0">
                        <a:lnSpc>
                          <a:spcPct val="107000"/>
                        </a:lnSpc>
                        <a:spcBef>
                          <a:spcPts val="0"/>
                        </a:spcBef>
                        <a:spcAft>
                          <a:spcPts val="0"/>
                        </a:spcAft>
                        <a:buNone/>
                      </a:pPr>
                      <a:r>
                        <a:rPr lang="en-US" sz="1500" u="none" strike="noStrike" cap="none">
                          <a:latin typeface="Bookman Old Style"/>
                          <a:ea typeface="Bookman Old Style"/>
                          <a:cs typeface="Bookman Old Style"/>
                          <a:sym typeface="Bookman Old Style"/>
                        </a:rPr>
                        <a:t>Mali</a:t>
                      </a:r>
                      <a:endParaRPr sz="15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500" u="none" strike="noStrike" cap="none">
                          <a:latin typeface="Bookman Old Style"/>
                          <a:ea typeface="Bookman Old Style"/>
                          <a:cs typeface="Bookman Old Style"/>
                          <a:sym typeface="Bookman Old Style"/>
                        </a:rPr>
                        <a:t>-€ 4,723.08</a:t>
                      </a:r>
                      <a:endParaRPr sz="15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500" u="none" strike="noStrike" cap="none" dirty="0">
                          <a:latin typeface="Bookman Old Style"/>
                          <a:ea typeface="Bookman Old Style"/>
                          <a:cs typeface="Bookman Old Style"/>
                          <a:sym typeface="Bookman Old Style"/>
                        </a:rPr>
                        <a:t>CRÉDIT</a:t>
                      </a:r>
                      <a:endParaRPr sz="1500" u="none" strike="noStrike" cap="none" dirty="0">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500" u="none" strike="noStrike" cap="none">
                          <a:latin typeface="Bookman Old Style"/>
                          <a:ea typeface="Bookman Old Style"/>
                          <a:cs typeface="Bookman Old Style"/>
                          <a:sym typeface="Bookman Old Style"/>
                        </a:rPr>
                        <a:t>€ 0.00</a:t>
                      </a:r>
                      <a:endParaRPr sz="1500" u="none" strike="noStrike" cap="none">
                        <a:latin typeface="Bookman Old Style"/>
                        <a:ea typeface="Bookman Old Style"/>
                        <a:cs typeface="Bookman Old Style"/>
                        <a:sym typeface="Bookman Old Style"/>
                      </a:endParaRPr>
                    </a:p>
                  </a:txBody>
                  <a:tcPr marL="68575" marR="68575" marT="0" marB="0" anchor="b"/>
                </a:tc>
                <a:extLst>
                  <a:ext uri="{0D108BD9-81ED-4DB2-BD59-A6C34878D82A}">
                    <a16:rowId xmlns:a16="http://schemas.microsoft.com/office/drawing/2014/main" val="10007"/>
                  </a:ext>
                </a:extLst>
              </a:tr>
              <a:tr h="228550">
                <a:tc>
                  <a:txBody>
                    <a:bodyPr/>
                    <a:lstStyle/>
                    <a:p>
                      <a:pPr marL="0" marR="0" lvl="0" indent="0" algn="ctr" rtl="0">
                        <a:lnSpc>
                          <a:spcPct val="107000"/>
                        </a:lnSpc>
                        <a:spcBef>
                          <a:spcPts val="0"/>
                        </a:spcBef>
                        <a:spcAft>
                          <a:spcPts val="0"/>
                        </a:spcAft>
                        <a:buNone/>
                      </a:pPr>
                      <a:r>
                        <a:rPr lang="en-US" sz="1500" u="none" strike="noStrike" cap="none">
                          <a:latin typeface="Bookman Old Style"/>
                          <a:ea typeface="Bookman Old Style"/>
                          <a:cs typeface="Bookman Old Style"/>
                          <a:sym typeface="Bookman Old Style"/>
                        </a:rPr>
                        <a:t> </a:t>
                      </a:r>
                      <a:endParaRPr sz="1500"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l" rtl="0">
                        <a:lnSpc>
                          <a:spcPct val="107000"/>
                        </a:lnSpc>
                        <a:spcBef>
                          <a:spcPts val="0"/>
                        </a:spcBef>
                        <a:spcAft>
                          <a:spcPts val="0"/>
                        </a:spcAft>
                        <a:buNone/>
                      </a:pPr>
                      <a:r>
                        <a:rPr lang="en-US" sz="1500" b="1" u="none" strike="noStrike" cap="none">
                          <a:latin typeface="Bookman Old Style"/>
                          <a:ea typeface="Bookman Old Style"/>
                          <a:cs typeface="Bookman Old Style"/>
                          <a:sym typeface="Bookman Old Style"/>
                        </a:rPr>
                        <a:t>Total</a:t>
                      </a:r>
                      <a:endParaRPr sz="1500" b="1"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500" b="1" u="none" strike="noStrike" cap="none">
                          <a:latin typeface="Bookman Old Style"/>
                          <a:ea typeface="Bookman Old Style"/>
                          <a:cs typeface="Bookman Old Style"/>
                          <a:sym typeface="Bookman Old Style"/>
                        </a:rPr>
                        <a:t>€ 764,162.80</a:t>
                      </a:r>
                      <a:endParaRPr sz="1500" b="1" u="none" strike="noStrike" cap="none">
                        <a:latin typeface="Bookman Old Style"/>
                        <a:ea typeface="Bookman Old Style"/>
                        <a:cs typeface="Bookman Old Style"/>
                        <a:sym typeface="Bookman Old Style"/>
                      </a:endParaRPr>
                    </a:p>
                  </a:txBody>
                  <a:tcPr marL="68575" marR="68575" marT="0" marB="0" anchor="b"/>
                </a:tc>
                <a:tc>
                  <a:txBody>
                    <a:bodyPr/>
                    <a:lstStyle/>
                    <a:p>
                      <a:pPr marL="0" marR="0" lvl="0" indent="0" algn="l" rtl="0">
                        <a:lnSpc>
                          <a:spcPct val="107000"/>
                        </a:lnSpc>
                        <a:spcBef>
                          <a:spcPts val="0"/>
                        </a:spcBef>
                        <a:spcAft>
                          <a:spcPts val="0"/>
                        </a:spcAft>
                        <a:buNone/>
                      </a:pPr>
                      <a:r>
                        <a:rPr lang="en-US" sz="1500" b="1" u="none" strike="noStrike" cap="none" dirty="0">
                          <a:latin typeface="Bookman Old Style"/>
                          <a:ea typeface="Bookman Old Style"/>
                          <a:cs typeface="Bookman Old Style"/>
                          <a:sym typeface="Bookman Old Style"/>
                        </a:rPr>
                        <a:t> </a:t>
                      </a:r>
                      <a:endParaRPr sz="1500" b="1" u="none" strike="noStrike" cap="none" dirty="0">
                        <a:latin typeface="Bookman Old Style"/>
                        <a:ea typeface="Bookman Old Style"/>
                        <a:cs typeface="Bookman Old Style"/>
                        <a:sym typeface="Bookman Old Style"/>
                      </a:endParaRPr>
                    </a:p>
                  </a:txBody>
                  <a:tcPr marL="68575" marR="68575" marT="0" marB="0" anchor="b"/>
                </a:tc>
                <a:tc>
                  <a:txBody>
                    <a:bodyPr/>
                    <a:lstStyle/>
                    <a:p>
                      <a:pPr marL="0" marR="0" lvl="0" indent="0" algn="r" rtl="0">
                        <a:lnSpc>
                          <a:spcPct val="107000"/>
                        </a:lnSpc>
                        <a:spcBef>
                          <a:spcPts val="0"/>
                        </a:spcBef>
                        <a:spcAft>
                          <a:spcPts val="0"/>
                        </a:spcAft>
                        <a:buNone/>
                      </a:pPr>
                      <a:r>
                        <a:rPr lang="en-US" sz="1500" b="1" u="none" strike="noStrike" cap="none" dirty="0">
                          <a:latin typeface="Bookman Old Style"/>
                          <a:ea typeface="Bookman Old Style"/>
                          <a:cs typeface="Bookman Old Style"/>
                          <a:sym typeface="Bookman Old Style"/>
                        </a:rPr>
                        <a:t>€ 768,885.88</a:t>
                      </a:r>
                      <a:endParaRPr sz="1500" b="1" u="none" strike="noStrike" cap="none" dirty="0">
                        <a:latin typeface="Bookman Old Style"/>
                        <a:ea typeface="Bookman Old Style"/>
                        <a:cs typeface="Bookman Old Style"/>
                        <a:sym typeface="Bookman Old Style"/>
                      </a:endParaRPr>
                    </a:p>
                  </a:txBody>
                  <a:tcPr marL="68575" marR="68575" marT="0" marB="0" anchor="b"/>
                </a:tc>
                <a:extLst>
                  <a:ext uri="{0D108BD9-81ED-4DB2-BD59-A6C34878D82A}">
                    <a16:rowId xmlns:a16="http://schemas.microsoft.com/office/drawing/2014/main" val="10008"/>
                  </a:ext>
                </a:extLst>
              </a:tr>
            </a:tbl>
          </a:graphicData>
        </a:graphic>
      </p:graphicFrame>
    </p:spTree>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pic>
        <p:nvPicPr>
          <p:cNvPr id="515" name="Google Shape;515;p50"/>
          <p:cNvPicPr preferRelativeResize="0"/>
          <p:nvPr/>
        </p:nvPicPr>
        <p:blipFill rotWithShape="1">
          <a:blip r:embed="rId3">
            <a:alphaModFix/>
          </a:blip>
          <a:srcRect/>
          <a:stretch/>
        </p:blipFill>
        <p:spPr>
          <a:xfrm>
            <a:off x="250825" y="512763"/>
            <a:ext cx="1373188" cy="719137"/>
          </a:xfrm>
          <a:prstGeom prst="rect">
            <a:avLst/>
          </a:prstGeom>
          <a:noFill/>
          <a:ln>
            <a:noFill/>
          </a:ln>
        </p:spPr>
      </p:pic>
      <p:sp>
        <p:nvSpPr>
          <p:cNvPr id="516" name="Google Shape;516;p50"/>
          <p:cNvSpPr txBox="1">
            <a:spLocks noGrp="1"/>
          </p:cNvSpPr>
          <p:nvPr>
            <p:ph type="title"/>
          </p:nvPr>
        </p:nvSpPr>
        <p:spPr>
          <a:xfrm>
            <a:off x="142876" y="188640"/>
            <a:ext cx="8389564" cy="1152128"/>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200" b="0" dirty="0">
                <a:solidFill>
                  <a:schemeClr val="dk1"/>
                </a:solidFill>
                <a:latin typeface="Gill Sans"/>
                <a:ea typeface="Gill Sans"/>
                <a:cs typeface="Gill Sans"/>
                <a:sym typeface="Gill Sans"/>
              </a:rPr>
              <a:t> 2022 Rapport du </a:t>
            </a:r>
            <a:r>
              <a:rPr lang="en-US" sz="1200" b="0" dirty="0" err="1">
                <a:solidFill>
                  <a:schemeClr val="dk1"/>
                </a:solidFill>
                <a:latin typeface="Gill Sans"/>
                <a:ea typeface="Gill Sans"/>
                <a:cs typeface="Gill Sans"/>
                <a:sym typeface="Gill Sans"/>
              </a:rPr>
              <a:t>comité</a:t>
            </a:r>
            <a:r>
              <a:rPr lang="en-US" sz="1200" b="0" dirty="0">
                <a:solidFill>
                  <a:schemeClr val="dk1"/>
                </a:solidFill>
                <a:latin typeface="Gill Sans"/>
                <a:ea typeface="Gill Sans"/>
                <a:cs typeface="Gill Sans"/>
                <a:sym typeface="Gill Sans"/>
              </a:rPr>
              <a:t> </a:t>
            </a:r>
            <a:r>
              <a:rPr lang="en-US" sz="1200" b="0" dirty="0" err="1">
                <a:solidFill>
                  <a:schemeClr val="dk1"/>
                </a:solidFill>
                <a:latin typeface="Gill Sans"/>
                <a:ea typeface="Gill Sans"/>
                <a:cs typeface="Gill Sans"/>
                <a:sym typeface="Gill Sans"/>
              </a:rPr>
              <a:t>d'audit</a:t>
            </a:r>
            <a:r>
              <a:rPr lang="en-US" sz="1200" b="0" dirty="0">
                <a:solidFill>
                  <a:schemeClr val="dk1"/>
                </a:solidFill>
                <a:latin typeface="Gill Sans"/>
                <a:ea typeface="Gill Sans"/>
                <a:cs typeface="Gill Sans"/>
                <a:sym typeface="Gill Sans"/>
              </a:rPr>
              <a:t> de </a:t>
            </a:r>
            <a:r>
              <a:rPr lang="en-US" sz="1200" b="0" dirty="0" err="1">
                <a:solidFill>
                  <a:schemeClr val="dk1"/>
                </a:solidFill>
                <a:latin typeface="Gill Sans"/>
                <a:ea typeface="Gill Sans"/>
                <a:cs typeface="Gill Sans"/>
                <a:sym typeface="Gill Sans"/>
              </a:rPr>
              <a:t>l'OMD</a:t>
            </a:r>
            <a:r>
              <a:rPr lang="en-US" sz="1200" b="0" dirty="0">
                <a:solidFill>
                  <a:schemeClr val="dk1"/>
                </a:solidFill>
                <a:latin typeface="Gill Sans"/>
                <a:ea typeface="Gill Sans"/>
                <a:cs typeface="Gill Sans"/>
                <a:sym typeface="Gill Sans"/>
              </a:rPr>
              <a:t>-AOC</a:t>
            </a:r>
            <a:endParaRPr dirty="0"/>
          </a:p>
        </p:txBody>
      </p:sp>
      <p:graphicFrame>
        <p:nvGraphicFramePr>
          <p:cNvPr id="517" name="Google Shape;517;p50"/>
          <p:cNvGraphicFramePr/>
          <p:nvPr>
            <p:extLst>
              <p:ext uri="{D42A27DB-BD31-4B8C-83A1-F6EECF244321}">
                <p14:modId xmlns:p14="http://schemas.microsoft.com/office/powerpoint/2010/main" val="2433342766"/>
              </p:ext>
            </p:extLst>
          </p:nvPr>
        </p:nvGraphicFramePr>
        <p:xfrm>
          <a:off x="539750" y="2359025"/>
          <a:ext cx="7920025" cy="3139210"/>
        </p:xfrm>
        <a:graphic>
          <a:graphicData uri="http://schemas.openxmlformats.org/drawingml/2006/table">
            <a:tbl>
              <a:tblPr firstRow="1" bandRow="1">
                <a:noFill/>
                <a:tableStyleId>{299B610D-67D9-4375-9925-9E9E747CC9BE}</a:tableStyleId>
              </a:tblPr>
              <a:tblGrid>
                <a:gridCol w="633650">
                  <a:extLst>
                    <a:ext uri="{9D8B030D-6E8A-4147-A177-3AD203B41FA5}">
                      <a16:colId xmlns:a16="http://schemas.microsoft.com/office/drawing/2014/main" val="20000"/>
                    </a:ext>
                  </a:extLst>
                </a:gridCol>
                <a:gridCol w="2702675">
                  <a:extLst>
                    <a:ext uri="{9D8B030D-6E8A-4147-A177-3AD203B41FA5}">
                      <a16:colId xmlns:a16="http://schemas.microsoft.com/office/drawing/2014/main" val="20001"/>
                    </a:ext>
                  </a:extLst>
                </a:gridCol>
                <a:gridCol w="2071501">
                  <a:extLst>
                    <a:ext uri="{9D8B030D-6E8A-4147-A177-3AD203B41FA5}">
                      <a16:colId xmlns:a16="http://schemas.microsoft.com/office/drawing/2014/main" val="20002"/>
                    </a:ext>
                  </a:extLst>
                </a:gridCol>
                <a:gridCol w="2512199">
                  <a:extLst>
                    <a:ext uri="{9D8B030D-6E8A-4147-A177-3AD203B41FA5}">
                      <a16:colId xmlns:a16="http://schemas.microsoft.com/office/drawing/2014/main" val="20003"/>
                    </a:ext>
                  </a:extLst>
                </a:gridCol>
              </a:tblGrid>
              <a:tr h="370800">
                <a:tc>
                  <a:txBody>
                    <a:bodyPr/>
                    <a:lstStyle/>
                    <a:p>
                      <a:pPr marL="0" marR="0" lvl="0" indent="0" algn="l" rtl="0">
                        <a:spcBef>
                          <a:spcPts val="0"/>
                        </a:spcBef>
                        <a:spcAft>
                          <a:spcPts val="0"/>
                        </a:spcAft>
                        <a:buNone/>
                      </a:pPr>
                      <a:r>
                        <a:rPr lang="en-US" sz="1800" u="none" strike="noStrike" cap="none"/>
                        <a:t>S/N</a:t>
                      </a:r>
                      <a:endParaRPr/>
                    </a:p>
                  </a:txBody>
                  <a:tcPr marL="91425" marR="91425" marT="45725" marB="45725"/>
                </a:tc>
                <a:tc>
                  <a:txBody>
                    <a:bodyPr/>
                    <a:lstStyle/>
                    <a:p>
                      <a:pPr marL="0" marR="0" lvl="0" indent="0" algn="l" rtl="0">
                        <a:spcBef>
                          <a:spcPts val="0"/>
                        </a:spcBef>
                        <a:spcAft>
                          <a:spcPts val="0"/>
                        </a:spcAft>
                        <a:buNone/>
                      </a:pPr>
                      <a:r>
                        <a:rPr lang="en-US" sz="1800"/>
                        <a:t>NOM</a:t>
                      </a:r>
                      <a:endParaRPr/>
                    </a:p>
                  </a:txBody>
                  <a:tcPr marL="91425" marR="91425" marT="45725" marB="45725"/>
                </a:tc>
                <a:tc>
                  <a:txBody>
                    <a:bodyPr/>
                    <a:lstStyle/>
                    <a:p>
                      <a:pPr marL="0" marR="0" lvl="0" indent="0" algn="l" rtl="0">
                        <a:spcBef>
                          <a:spcPts val="0"/>
                        </a:spcBef>
                        <a:spcAft>
                          <a:spcPts val="0"/>
                        </a:spcAft>
                        <a:buNone/>
                      </a:pPr>
                      <a:r>
                        <a:rPr lang="en-US" sz="1800"/>
                        <a:t>PAYS</a:t>
                      </a:r>
                      <a:endParaRPr/>
                    </a:p>
                  </a:txBody>
                  <a:tcPr marL="91425" marR="91425" marT="45725" marB="45725"/>
                </a:tc>
                <a:tc>
                  <a:txBody>
                    <a:bodyPr/>
                    <a:lstStyle/>
                    <a:p>
                      <a:pPr marL="0" marR="0" lvl="0" indent="0" algn="l" rtl="0">
                        <a:spcBef>
                          <a:spcPts val="0"/>
                        </a:spcBef>
                        <a:spcAft>
                          <a:spcPts val="0"/>
                        </a:spcAft>
                        <a:buNone/>
                      </a:pPr>
                      <a:r>
                        <a:rPr lang="en-US" sz="1800"/>
                        <a:t>POSITION</a:t>
                      </a:r>
                      <a:endParaRPr/>
                    </a:p>
                  </a:txBody>
                  <a:tcPr marL="91425" marR="91425" marT="45725" marB="45725"/>
                </a:tc>
                <a:extLst>
                  <a:ext uri="{0D108BD9-81ED-4DB2-BD59-A6C34878D82A}">
                    <a16:rowId xmlns:a16="http://schemas.microsoft.com/office/drawing/2014/main" val="10000"/>
                  </a:ext>
                </a:extLst>
              </a:tr>
              <a:tr h="370800">
                <a:tc>
                  <a:txBody>
                    <a:bodyPr/>
                    <a:lstStyle/>
                    <a:p>
                      <a:pPr marL="0" marR="0" lvl="0" indent="0" algn="l" rtl="0">
                        <a:spcBef>
                          <a:spcPts val="0"/>
                        </a:spcBef>
                        <a:spcAft>
                          <a:spcPts val="0"/>
                        </a:spcAft>
                        <a:buNone/>
                      </a:pPr>
                      <a:r>
                        <a:rPr lang="en-US" sz="1800"/>
                        <a:t>1</a:t>
                      </a:r>
                      <a:endParaRPr/>
                    </a:p>
                  </a:txBody>
                  <a:tcPr marL="91425" marR="91425" marT="45725" marB="45725"/>
                </a:tc>
                <a:tc>
                  <a:txBody>
                    <a:bodyPr/>
                    <a:lstStyle/>
                    <a:p>
                      <a:pPr marL="0" marR="0" lvl="0" indent="0" algn="l" rtl="0">
                        <a:spcBef>
                          <a:spcPts val="0"/>
                        </a:spcBef>
                        <a:spcAft>
                          <a:spcPts val="0"/>
                        </a:spcAft>
                        <a:buNone/>
                      </a:pPr>
                      <a:r>
                        <a:rPr lang="en-US" sz="1800">
                          <a:latin typeface="Bookman Old Style"/>
                          <a:ea typeface="Bookman Old Style"/>
                          <a:cs typeface="Bookman Old Style"/>
                          <a:sym typeface="Bookman Old Style"/>
                        </a:rPr>
                        <a:t>Edwin Conteh </a:t>
                      </a:r>
                      <a:endParaRPr sz="1800"/>
                    </a:p>
                  </a:txBody>
                  <a:tcPr marL="91425" marR="91425" marT="45725" marB="45725"/>
                </a:tc>
                <a:tc>
                  <a:txBody>
                    <a:bodyPr/>
                    <a:lstStyle/>
                    <a:p>
                      <a:pPr marL="0" marR="0" lvl="0" indent="0" algn="l" rtl="0">
                        <a:spcBef>
                          <a:spcPts val="0"/>
                        </a:spcBef>
                        <a:spcAft>
                          <a:spcPts val="0"/>
                        </a:spcAft>
                        <a:buNone/>
                      </a:pPr>
                      <a:r>
                        <a:rPr lang="en-US" sz="1800"/>
                        <a:t>Sierra Leone</a:t>
                      </a:r>
                      <a:endParaRPr/>
                    </a:p>
                  </a:txBody>
                  <a:tcPr marL="91425" marR="91425" marT="45725" marB="45725"/>
                </a:tc>
                <a:tc>
                  <a:txBody>
                    <a:bodyPr/>
                    <a:lstStyle/>
                    <a:p>
                      <a:pPr marL="0" marR="0" lvl="0" indent="0" algn="l" rtl="0">
                        <a:spcBef>
                          <a:spcPts val="0"/>
                        </a:spcBef>
                        <a:spcAft>
                          <a:spcPts val="0"/>
                        </a:spcAft>
                        <a:buNone/>
                      </a:pPr>
                      <a:r>
                        <a:rPr lang="en-US" sz="1800"/>
                        <a:t>Président</a:t>
                      </a:r>
                      <a:endParaRPr/>
                    </a:p>
                  </a:txBody>
                  <a:tcPr marL="91425" marR="91425" marT="45725" marB="45725"/>
                </a:tc>
                <a:extLst>
                  <a:ext uri="{0D108BD9-81ED-4DB2-BD59-A6C34878D82A}">
                    <a16:rowId xmlns:a16="http://schemas.microsoft.com/office/drawing/2014/main" val="10001"/>
                  </a:ext>
                </a:extLst>
              </a:tr>
              <a:tr h="370800">
                <a:tc>
                  <a:txBody>
                    <a:bodyPr/>
                    <a:lstStyle/>
                    <a:p>
                      <a:pPr marL="0" marR="0" lvl="0" indent="0" algn="l" rtl="0">
                        <a:spcBef>
                          <a:spcPts val="0"/>
                        </a:spcBef>
                        <a:spcAft>
                          <a:spcPts val="0"/>
                        </a:spcAft>
                        <a:buNone/>
                      </a:pPr>
                      <a:r>
                        <a:rPr lang="en-US" sz="1800"/>
                        <a:t>2</a:t>
                      </a:r>
                      <a:endParaRPr/>
                    </a:p>
                  </a:txBody>
                  <a:tcPr marL="91425" marR="91425" marT="45725" marB="45725"/>
                </a:tc>
                <a:tc>
                  <a:txBody>
                    <a:bodyPr/>
                    <a:lstStyle/>
                    <a:p>
                      <a:pPr marL="0" marR="0" lvl="0" indent="0" algn="l" rtl="0">
                        <a:spcBef>
                          <a:spcPts val="0"/>
                        </a:spcBef>
                        <a:spcAft>
                          <a:spcPts val="0"/>
                        </a:spcAft>
                        <a:buNone/>
                      </a:pPr>
                      <a:r>
                        <a:rPr lang="en-US" sz="1800">
                          <a:latin typeface="Bookman Old Style"/>
                          <a:ea typeface="Bookman Old Style"/>
                          <a:cs typeface="Bookman Old Style"/>
                          <a:sym typeface="Bookman Old Style"/>
                        </a:rPr>
                        <a:t>Kidema Essodina </a:t>
                      </a:r>
                      <a:endParaRPr sz="1800"/>
                    </a:p>
                  </a:txBody>
                  <a:tcPr marL="91425" marR="91425" marT="45725" marB="45725"/>
                </a:tc>
                <a:tc>
                  <a:txBody>
                    <a:bodyPr/>
                    <a:lstStyle/>
                    <a:p>
                      <a:pPr marL="0" marR="0" lvl="0" indent="0" algn="l" rtl="0">
                        <a:spcBef>
                          <a:spcPts val="0"/>
                        </a:spcBef>
                        <a:spcAft>
                          <a:spcPts val="0"/>
                        </a:spcAft>
                        <a:buNone/>
                      </a:pPr>
                      <a:r>
                        <a:rPr lang="en-US" sz="1800"/>
                        <a:t>Togo</a:t>
                      </a:r>
                      <a:endParaRPr/>
                    </a:p>
                  </a:txBody>
                  <a:tcPr marL="91425" marR="91425" marT="45725" marB="45725"/>
                </a:tc>
                <a:tc>
                  <a:txBody>
                    <a:bodyPr/>
                    <a:lstStyle/>
                    <a:p>
                      <a:pPr marL="0" marR="0" lvl="0" indent="0" algn="l" rtl="0">
                        <a:spcBef>
                          <a:spcPts val="0"/>
                        </a:spcBef>
                        <a:spcAft>
                          <a:spcPts val="0"/>
                        </a:spcAft>
                        <a:buNone/>
                      </a:pPr>
                      <a:r>
                        <a:rPr lang="en-US" sz="1800"/>
                        <a:t>Vice-président</a:t>
                      </a:r>
                      <a:endParaRPr/>
                    </a:p>
                  </a:txBody>
                  <a:tcPr marL="91425" marR="91425" marT="45725" marB="45725"/>
                </a:tc>
                <a:extLst>
                  <a:ext uri="{0D108BD9-81ED-4DB2-BD59-A6C34878D82A}">
                    <a16:rowId xmlns:a16="http://schemas.microsoft.com/office/drawing/2014/main" val="10002"/>
                  </a:ext>
                </a:extLst>
              </a:tr>
              <a:tr h="370800">
                <a:tc>
                  <a:txBody>
                    <a:bodyPr/>
                    <a:lstStyle/>
                    <a:p>
                      <a:pPr marL="0" marR="0" lvl="0" indent="0" algn="l" rtl="0">
                        <a:spcBef>
                          <a:spcPts val="0"/>
                        </a:spcBef>
                        <a:spcAft>
                          <a:spcPts val="0"/>
                        </a:spcAft>
                        <a:buNone/>
                      </a:pPr>
                      <a:r>
                        <a:rPr lang="en-US" sz="1800"/>
                        <a:t>3</a:t>
                      </a:r>
                      <a:endParaRPr/>
                    </a:p>
                  </a:txBody>
                  <a:tcPr marL="91425" marR="91425" marT="45725" marB="45725"/>
                </a:tc>
                <a:tc>
                  <a:txBody>
                    <a:bodyPr/>
                    <a:lstStyle/>
                    <a:p>
                      <a:pPr marL="0" marR="0" lvl="0" indent="0" algn="l" rtl="0">
                        <a:spcBef>
                          <a:spcPts val="0"/>
                        </a:spcBef>
                        <a:spcAft>
                          <a:spcPts val="0"/>
                        </a:spcAft>
                        <a:buNone/>
                      </a:pPr>
                      <a:r>
                        <a:rPr lang="en-US" sz="1800"/>
                        <a:t>L. Daniel Jaiblai</a:t>
                      </a:r>
                      <a:endParaRPr/>
                    </a:p>
                  </a:txBody>
                  <a:tcPr marL="91425" marR="91425" marT="45725" marB="45725"/>
                </a:tc>
                <a:tc>
                  <a:txBody>
                    <a:bodyPr/>
                    <a:lstStyle/>
                    <a:p>
                      <a:pPr marL="0" marR="0" lvl="0" indent="0" algn="l" rtl="0">
                        <a:spcBef>
                          <a:spcPts val="0"/>
                        </a:spcBef>
                        <a:spcAft>
                          <a:spcPts val="0"/>
                        </a:spcAft>
                        <a:buNone/>
                      </a:pPr>
                      <a:r>
                        <a:rPr lang="en-US" sz="1800"/>
                        <a:t>Libéria</a:t>
                      </a:r>
                      <a:endParaRPr/>
                    </a:p>
                  </a:txBody>
                  <a:tcPr marL="91425" marR="91425" marT="45725" marB="45725"/>
                </a:tc>
                <a:tc>
                  <a:txBody>
                    <a:bodyPr/>
                    <a:lstStyle/>
                    <a:p>
                      <a:pPr marL="0" marR="0" lvl="0" indent="0" algn="l" rtl="0">
                        <a:spcBef>
                          <a:spcPts val="0"/>
                        </a:spcBef>
                        <a:spcAft>
                          <a:spcPts val="0"/>
                        </a:spcAft>
                        <a:buNone/>
                      </a:pPr>
                      <a:r>
                        <a:rPr lang="en-US" sz="1800"/>
                        <a:t>Membre</a:t>
                      </a:r>
                      <a:endParaRPr/>
                    </a:p>
                  </a:txBody>
                  <a:tcPr marL="91425" marR="91425" marT="45725" marB="45725"/>
                </a:tc>
                <a:extLst>
                  <a:ext uri="{0D108BD9-81ED-4DB2-BD59-A6C34878D82A}">
                    <a16:rowId xmlns:a16="http://schemas.microsoft.com/office/drawing/2014/main" val="10003"/>
                  </a:ext>
                </a:extLst>
              </a:tr>
              <a:tr h="370800">
                <a:tc>
                  <a:txBody>
                    <a:bodyPr/>
                    <a:lstStyle/>
                    <a:p>
                      <a:pPr marL="0" marR="0" lvl="0" indent="0" algn="l" rtl="0">
                        <a:spcBef>
                          <a:spcPts val="0"/>
                        </a:spcBef>
                        <a:spcAft>
                          <a:spcPts val="0"/>
                        </a:spcAft>
                        <a:buNone/>
                      </a:pPr>
                      <a:r>
                        <a:rPr lang="en-US" sz="1800"/>
                        <a:t>4</a:t>
                      </a:r>
                      <a:endParaRPr/>
                    </a:p>
                  </a:txBody>
                  <a:tcPr marL="91425" marR="91425" marT="45725" marB="45725"/>
                </a:tc>
                <a:tc>
                  <a:txBody>
                    <a:bodyPr/>
                    <a:lstStyle/>
                    <a:p>
                      <a:pPr marL="0" marR="0" lvl="0" indent="0" algn="l" rtl="0">
                        <a:spcBef>
                          <a:spcPts val="0"/>
                        </a:spcBef>
                        <a:spcAft>
                          <a:spcPts val="0"/>
                        </a:spcAft>
                        <a:buNone/>
                      </a:pPr>
                      <a:r>
                        <a:rPr lang="en-US" sz="1800">
                          <a:latin typeface="Bookman Old Style"/>
                          <a:ea typeface="Bookman Old Style"/>
                          <a:cs typeface="Bookman Old Style"/>
                          <a:sym typeface="Bookman Old Style"/>
                        </a:rPr>
                        <a:t>Raphael E. Njock </a:t>
                      </a:r>
                      <a:endParaRPr sz="1800"/>
                    </a:p>
                  </a:txBody>
                  <a:tcPr marL="91425" marR="91425" marT="45725" marB="45725"/>
                </a:tc>
                <a:tc>
                  <a:txBody>
                    <a:bodyPr/>
                    <a:lstStyle/>
                    <a:p>
                      <a:pPr marL="0" marR="0" lvl="0" indent="0" algn="l" rtl="0">
                        <a:spcBef>
                          <a:spcPts val="0"/>
                        </a:spcBef>
                        <a:spcAft>
                          <a:spcPts val="0"/>
                        </a:spcAft>
                        <a:buNone/>
                      </a:pPr>
                      <a:r>
                        <a:rPr lang="en-US" sz="1800">
                          <a:latin typeface="Bookman Old Style"/>
                          <a:ea typeface="Bookman Old Style"/>
                          <a:cs typeface="Bookman Old Style"/>
                          <a:sym typeface="Bookman Old Style"/>
                        </a:rPr>
                        <a:t>Cameroun</a:t>
                      </a:r>
                      <a:endParaRPr sz="1800"/>
                    </a:p>
                  </a:txBody>
                  <a:tcPr marL="91425" marR="91425" marT="45725" marB="45725"/>
                </a:tc>
                <a:tc>
                  <a:txBody>
                    <a:bodyPr/>
                    <a:lstStyle/>
                    <a:p>
                      <a:pPr marL="0" marR="0" lvl="0" indent="0" algn="l" rtl="0">
                        <a:spcBef>
                          <a:spcPts val="0"/>
                        </a:spcBef>
                        <a:spcAft>
                          <a:spcPts val="0"/>
                        </a:spcAft>
                        <a:buNone/>
                      </a:pPr>
                      <a:r>
                        <a:rPr lang="en-US" sz="1800"/>
                        <a:t>Membre</a:t>
                      </a:r>
                      <a:endParaRPr/>
                    </a:p>
                  </a:txBody>
                  <a:tcPr marL="91425" marR="91425" marT="45725" marB="45725"/>
                </a:tc>
                <a:extLst>
                  <a:ext uri="{0D108BD9-81ED-4DB2-BD59-A6C34878D82A}">
                    <a16:rowId xmlns:a16="http://schemas.microsoft.com/office/drawing/2014/main" val="10004"/>
                  </a:ext>
                </a:extLst>
              </a:tr>
              <a:tr h="370800">
                <a:tc>
                  <a:txBody>
                    <a:bodyPr/>
                    <a:lstStyle/>
                    <a:p>
                      <a:pPr marL="0" marR="0" lvl="0" indent="0" algn="l" rtl="0">
                        <a:spcBef>
                          <a:spcPts val="0"/>
                        </a:spcBef>
                        <a:spcAft>
                          <a:spcPts val="0"/>
                        </a:spcAft>
                        <a:buNone/>
                      </a:pPr>
                      <a:r>
                        <a:rPr lang="en-US" sz="1800"/>
                        <a:t>5</a:t>
                      </a:r>
                      <a:endParaRPr/>
                    </a:p>
                  </a:txBody>
                  <a:tcPr marL="91425" marR="91425" marT="45725" marB="45725"/>
                </a:tc>
                <a:tc>
                  <a:txBody>
                    <a:bodyPr/>
                    <a:lstStyle/>
                    <a:p>
                      <a:pPr marL="0" marR="0" lvl="0" indent="0" algn="l" rtl="0">
                        <a:spcBef>
                          <a:spcPts val="0"/>
                        </a:spcBef>
                        <a:spcAft>
                          <a:spcPts val="0"/>
                        </a:spcAft>
                        <a:buNone/>
                      </a:pPr>
                      <a:r>
                        <a:rPr lang="en-US" sz="1800">
                          <a:latin typeface="Bookman Old Style"/>
                          <a:ea typeface="Bookman Old Style"/>
                          <a:cs typeface="Bookman Old Style"/>
                          <a:sym typeface="Bookman Old Style"/>
                        </a:rPr>
                        <a:t>Abdlaye Ndiaye </a:t>
                      </a:r>
                      <a:endParaRPr sz="1800"/>
                    </a:p>
                  </a:txBody>
                  <a:tcPr marL="91425" marR="91425" marT="45725" marB="45725"/>
                </a:tc>
                <a:tc>
                  <a:txBody>
                    <a:bodyPr/>
                    <a:lstStyle/>
                    <a:p>
                      <a:pPr marL="0" marR="0" lvl="0" indent="0" algn="l" rtl="0">
                        <a:spcBef>
                          <a:spcPts val="0"/>
                        </a:spcBef>
                        <a:spcAft>
                          <a:spcPts val="0"/>
                        </a:spcAft>
                        <a:buNone/>
                      </a:pPr>
                      <a:r>
                        <a:rPr lang="en-US" sz="1800">
                          <a:latin typeface="Bookman Old Style"/>
                          <a:ea typeface="Bookman Old Style"/>
                          <a:cs typeface="Bookman Old Style"/>
                          <a:sym typeface="Bookman Old Style"/>
                        </a:rPr>
                        <a:t>Sénégal</a:t>
                      </a:r>
                      <a:endParaRPr sz="1800"/>
                    </a:p>
                  </a:txBody>
                  <a:tcPr marL="91425" marR="91425" marT="45725" marB="45725"/>
                </a:tc>
                <a:tc>
                  <a:txBody>
                    <a:bodyPr/>
                    <a:lstStyle/>
                    <a:p>
                      <a:pPr marL="0" marR="0" lvl="0" indent="0" algn="l" rtl="0">
                        <a:spcBef>
                          <a:spcPts val="0"/>
                        </a:spcBef>
                        <a:spcAft>
                          <a:spcPts val="0"/>
                        </a:spcAft>
                        <a:buNone/>
                      </a:pPr>
                      <a:r>
                        <a:rPr lang="en-US" sz="1800"/>
                        <a:t>Membre</a:t>
                      </a:r>
                      <a:endParaRPr/>
                    </a:p>
                  </a:txBody>
                  <a:tcPr marL="91425" marR="91425" marT="45725" marB="45725"/>
                </a:tc>
                <a:extLst>
                  <a:ext uri="{0D108BD9-81ED-4DB2-BD59-A6C34878D82A}">
                    <a16:rowId xmlns:a16="http://schemas.microsoft.com/office/drawing/2014/main" val="10005"/>
                  </a:ext>
                </a:extLst>
              </a:tr>
              <a:tr h="370800">
                <a:tc>
                  <a:txBody>
                    <a:bodyPr/>
                    <a:lstStyle/>
                    <a:p>
                      <a:pPr marL="0" marR="0" lvl="0" indent="0" algn="l" rtl="0">
                        <a:spcBef>
                          <a:spcPts val="0"/>
                        </a:spcBef>
                        <a:spcAft>
                          <a:spcPts val="0"/>
                        </a:spcAft>
                        <a:buNone/>
                      </a:pPr>
                      <a:r>
                        <a:rPr lang="en-US" sz="1800"/>
                        <a:t>6</a:t>
                      </a:r>
                      <a:endParaRPr/>
                    </a:p>
                  </a:txBody>
                  <a:tcPr marL="91425" marR="91425" marT="45725" marB="45725"/>
                </a:tc>
                <a:tc>
                  <a:txBody>
                    <a:bodyPr/>
                    <a:lstStyle/>
                    <a:p>
                      <a:pPr marL="0" marR="0" lvl="0" indent="0" algn="l" rtl="0">
                        <a:spcBef>
                          <a:spcPts val="0"/>
                        </a:spcBef>
                        <a:spcAft>
                          <a:spcPts val="0"/>
                        </a:spcAft>
                        <a:buNone/>
                      </a:pPr>
                      <a:r>
                        <a:rPr lang="en-US" sz="1800">
                          <a:latin typeface="Bookman Old Style"/>
                          <a:ea typeface="Bookman Old Style"/>
                          <a:cs typeface="Bookman Old Style"/>
                          <a:sym typeface="Bookman Old Style"/>
                        </a:rPr>
                        <a:t>Alhajie Denton </a:t>
                      </a:r>
                      <a:endParaRPr sz="1800"/>
                    </a:p>
                  </a:txBody>
                  <a:tcPr marL="91425" marR="91425" marT="45725" marB="45725"/>
                </a:tc>
                <a:tc>
                  <a:txBody>
                    <a:bodyPr/>
                    <a:lstStyle/>
                    <a:p>
                      <a:pPr marL="0" marR="0" lvl="0" indent="0" algn="l" rtl="0">
                        <a:spcBef>
                          <a:spcPts val="0"/>
                        </a:spcBef>
                        <a:spcAft>
                          <a:spcPts val="0"/>
                        </a:spcAft>
                        <a:buNone/>
                      </a:pPr>
                      <a:r>
                        <a:rPr lang="en-US" sz="1800"/>
                        <a:t>Gambie</a:t>
                      </a:r>
                      <a:endParaRPr/>
                    </a:p>
                  </a:txBody>
                  <a:tcPr marL="91425" marR="91425" marT="45725" marB="45725"/>
                </a:tc>
                <a:tc>
                  <a:txBody>
                    <a:bodyPr/>
                    <a:lstStyle/>
                    <a:p>
                      <a:pPr marL="0" marR="0" lvl="0" indent="0" algn="l" rtl="0">
                        <a:spcBef>
                          <a:spcPts val="0"/>
                        </a:spcBef>
                        <a:spcAft>
                          <a:spcPts val="0"/>
                        </a:spcAft>
                        <a:buNone/>
                      </a:pPr>
                      <a:r>
                        <a:rPr lang="en-US" sz="1800" dirty="0" err="1"/>
                        <a:t>Président</a:t>
                      </a:r>
                      <a:r>
                        <a:rPr lang="en-US" sz="1800" dirty="0"/>
                        <a:t> de la commission des finances</a:t>
                      </a:r>
                      <a:endParaRPr dirty="0"/>
                    </a:p>
                  </a:txBody>
                  <a:tcPr marL="91425" marR="91425" marT="45725" marB="45725"/>
                </a:tc>
                <a:extLst>
                  <a:ext uri="{0D108BD9-81ED-4DB2-BD59-A6C34878D82A}">
                    <a16:rowId xmlns:a16="http://schemas.microsoft.com/office/drawing/2014/main" val="10006"/>
                  </a:ext>
                </a:extLst>
              </a:tr>
            </a:tbl>
          </a:graphicData>
        </a:graphic>
      </p:graphicFrame>
      <p:sp>
        <p:nvSpPr>
          <p:cNvPr id="518" name="Google Shape;518;p50"/>
          <p:cNvSpPr txBox="1"/>
          <p:nvPr/>
        </p:nvSpPr>
        <p:spPr>
          <a:xfrm>
            <a:off x="539750" y="1665288"/>
            <a:ext cx="7056438" cy="36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err="1">
                <a:solidFill>
                  <a:schemeClr val="dk1"/>
                </a:solidFill>
                <a:latin typeface="Bookman Old Style"/>
                <a:ea typeface="Bookman Old Style"/>
                <a:cs typeface="Bookman Old Style"/>
                <a:sym typeface="Bookman Old Style"/>
              </a:rPr>
              <a:t>Membres</a:t>
            </a:r>
            <a:r>
              <a:rPr lang="en-US" sz="1800" b="1" dirty="0">
                <a:solidFill>
                  <a:schemeClr val="dk1"/>
                </a:solidFill>
                <a:latin typeface="Bookman Old Style"/>
                <a:ea typeface="Bookman Old Style"/>
                <a:cs typeface="Bookman Old Style"/>
                <a:sym typeface="Bookman Old Style"/>
              </a:rPr>
              <a:t> </a:t>
            </a:r>
            <a:r>
              <a:rPr lang="en-US" sz="1800" b="1" dirty="0" err="1">
                <a:solidFill>
                  <a:schemeClr val="dk1"/>
                </a:solidFill>
                <a:latin typeface="Bookman Old Style"/>
                <a:ea typeface="Bookman Old Style"/>
                <a:cs typeface="Bookman Old Style"/>
                <a:sym typeface="Bookman Old Style"/>
              </a:rPr>
              <a:t>statutaires</a:t>
            </a:r>
            <a:r>
              <a:rPr lang="en-US" sz="1800" b="1" dirty="0">
                <a:solidFill>
                  <a:schemeClr val="dk1"/>
                </a:solidFill>
                <a:latin typeface="Bookman Old Style"/>
                <a:ea typeface="Bookman Old Style"/>
                <a:cs typeface="Bookman Old Style"/>
                <a:sym typeface="Bookman Old Style"/>
              </a:rPr>
              <a:t> du </a:t>
            </a:r>
            <a:r>
              <a:rPr lang="en-US" sz="1800" b="1" dirty="0" err="1">
                <a:solidFill>
                  <a:schemeClr val="dk1"/>
                </a:solidFill>
                <a:latin typeface="Bookman Old Style"/>
                <a:ea typeface="Bookman Old Style"/>
                <a:cs typeface="Bookman Old Style"/>
                <a:sym typeface="Bookman Old Style"/>
              </a:rPr>
              <a:t>Comité</a:t>
            </a:r>
            <a:r>
              <a:rPr lang="en-US" sz="1800" b="1" dirty="0">
                <a:solidFill>
                  <a:schemeClr val="dk1"/>
                </a:solidFill>
                <a:latin typeface="Bookman Old Style"/>
                <a:ea typeface="Bookman Old Style"/>
                <a:cs typeface="Bookman Old Style"/>
                <a:sym typeface="Bookman Old Style"/>
              </a:rPr>
              <a:t> </a:t>
            </a:r>
            <a:r>
              <a:rPr lang="en-US" sz="1800" b="1" dirty="0" err="1">
                <a:solidFill>
                  <a:schemeClr val="dk1"/>
                </a:solidFill>
                <a:latin typeface="Bookman Old Style"/>
                <a:ea typeface="Bookman Old Style"/>
                <a:cs typeface="Bookman Old Style"/>
                <a:sym typeface="Bookman Old Style"/>
              </a:rPr>
              <a:t>d'audit</a:t>
            </a:r>
            <a:r>
              <a:rPr lang="en-US" sz="1800" b="1" dirty="0">
                <a:solidFill>
                  <a:schemeClr val="dk1"/>
                </a:solidFill>
                <a:latin typeface="Bookman Old Style"/>
                <a:ea typeface="Bookman Old Style"/>
                <a:cs typeface="Bookman Old Style"/>
                <a:sym typeface="Bookman Old Style"/>
              </a:rPr>
              <a:t> de </a:t>
            </a:r>
            <a:r>
              <a:rPr lang="en-US" sz="1800" b="1" dirty="0" err="1">
                <a:solidFill>
                  <a:schemeClr val="dk1"/>
                </a:solidFill>
                <a:latin typeface="Bookman Old Style"/>
                <a:ea typeface="Bookman Old Style"/>
                <a:cs typeface="Bookman Old Style"/>
                <a:sym typeface="Bookman Old Style"/>
              </a:rPr>
              <a:t>l'OMD</a:t>
            </a:r>
            <a:r>
              <a:rPr lang="en-US" sz="1800" b="1" dirty="0">
                <a:solidFill>
                  <a:schemeClr val="dk1"/>
                </a:solidFill>
                <a:latin typeface="Bookman Old Style"/>
                <a:ea typeface="Bookman Old Style"/>
                <a:cs typeface="Bookman Old Style"/>
                <a:sym typeface="Bookman Old Style"/>
              </a:rPr>
              <a:t>-AOC :</a:t>
            </a:r>
            <a:endParaRPr dirty="0"/>
          </a:p>
        </p:txBody>
      </p:sp>
    </p:spTree>
  </p:cSld>
  <p:clrMapOvr>
    <a:masterClrMapping/>
  </p:clrMapOvr>
  <p:transition spd="slow">
    <p:wedg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51"/>
          <p:cNvSpPr txBox="1">
            <a:spLocks noGrp="1"/>
          </p:cNvSpPr>
          <p:nvPr>
            <p:ph type="title"/>
          </p:nvPr>
        </p:nvSpPr>
        <p:spPr>
          <a:xfrm>
            <a:off x="107504" y="274637"/>
            <a:ext cx="8579296" cy="9874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200" b="0" dirty="0">
                <a:latin typeface="Gill Sans"/>
                <a:ea typeface="Gill Sans"/>
                <a:cs typeface="Gill Sans"/>
                <a:sym typeface="Gill Sans"/>
              </a:rPr>
              <a:t>                                                                                                                                          </a:t>
            </a:r>
            <a:br>
              <a:rPr lang="en-US" sz="1200" b="0" dirty="0">
                <a:latin typeface="Gill Sans"/>
                <a:ea typeface="Gill Sans"/>
                <a:cs typeface="Gill Sans"/>
                <a:sym typeface="Gill Sans"/>
              </a:rPr>
            </a:br>
            <a:r>
              <a:rPr lang="en-US" sz="1200" b="0" dirty="0">
                <a:latin typeface="Gill Sans"/>
                <a:ea typeface="Gill Sans"/>
                <a:cs typeface="Gill Sans"/>
                <a:sym typeface="Gill Sans"/>
              </a:rPr>
              <a:t>				</a:t>
            </a:r>
            <a:r>
              <a:rPr lang="en-US" sz="1200" b="0" dirty="0">
                <a:solidFill>
                  <a:schemeClr val="dk1"/>
                </a:solidFill>
                <a:latin typeface="Gill Sans"/>
                <a:ea typeface="Gill Sans"/>
                <a:cs typeface="Gill Sans"/>
                <a:sym typeface="Gill Sans"/>
              </a:rPr>
              <a:t> 2022 Rapport du </a:t>
            </a:r>
            <a:r>
              <a:rPr lang="en-US" sz="1200" b="0" dirty="0" err="1">
                <a:solidFill>
                  <a:schemeClr val="dk1"/>
                </a:solidFill>
                <a:latin typeface="Gill Sans"/>
                <a:ea typeface="Gill Sans"/>
                <a:cs typeface="Gill Sans"/>
                <a:sym typeface="Gill Sans"/>
              </a:rPr>
              <a:t>comité</a:t>
            </a:r>
            <a:r>
              <a:rPr lang="en-US" sz="1200" b="0" dirty="0">
                <a:solidFill>
                  <a:schemeClr val="dk1"/>
                </a:solidFill>
                <a:latin typeface="Gill Sans"/>
                <a:ea typeface="Gill Sans"/>
                <a:cs typeface="Gill Sans"/>
                <a:sym typeface="Gill Sans"/>
              </a:rPr>
              <a:t> </a:t>
            </a:r>
            <a:r>
              <a:rPr lang="en-US" sz="1200" b="0" dirty="0" err="1">
                <a:solidFill>
                  <a:schemeClr val="dk1"/>
                </a:solidFill>
                <a:latin typeface="Gill Sans"/>
                <a:ea typeface="Gill Sans"/>
                <a:cs typeface="Gill Sans"/>
                <a:sym typeface="Gill Sans"/>
              </a:rPr>
              <a:t>d'audit</a:t>
            </a:r>
            <a:r>
              <a:rPr lang="en-US" sz="1200" b="0" dirty="0">
                <a:solidFill>
                  <a:schemeClr val="dk1"/>
                </a:solidFill>
                <a:latin typeface="Gill Sans"/>
                <a:ea typeface="Gill Sans"/>
                <a:cs typeface="Gill Sans"/>
                <a:sym typeface="Gill Sans"/>
              </a:rPr>
              <a:t> de </a:t>
            </a:r>
            <a:r>
              <a:rPr lang="en-US" sz="1200" b="0" dirty="0" err="1">
                <a:solidFill>
                  <a:schemeClr val="dk1"/>
                </a:solidFill>
                <a:latin typeface="Gill Sans"/>
                <a:ea typeface="Gill Sans"/>
                <a:cs typeface="Gill Sans"/>
                <a:sym typeface="Gill Sans"/>
              </a:rPr>
              <a:t>l'OMD</a:t>
            </a:r>
            <a:r>
              <a:rPr lang="en-US" sz="1200" b="0" dirty="0">
                <a:solidFill>
                  <a:schemeClr val="dk1"/>
                </a:solidFill>
                <a:latin typeface="Gill Sans"/>
                <a:ea typeface="Gill Sans"/>
                <a:cs typeface="Gill Sans"/>
                <a:sym typeface="Gill Sans"/>
              </a:rPr>
              <a:t>-AOC</a:t>
            </a:r>
            <a:endParaRPr dirty="0"/>
          </a:p>
        </p:txBody>
      </p:sp>
      <p:sp>
        <p:nvSpPr>
          <p:cNvPr id="524" name="Google Shape;524;p51"/>
          <p:cNvSpPr txBox="1"/>
          <p:nvPr/>
        </p:nvSpPr>
        <p:spPr>
          <a:xfrm>
            <a:off x="141288" y="1262063"/>
            <a:ext cx="8859837" cy="4629150"/>
          </a:xfrm>
          <a:prstGeom prst="rect">
            <a:avLst/>
          </a:prstGeom>
          <a:noFill/>
          <a:ln>
            <a:noFill/>
          </a:ln>
        </p:spPr>
        <p:txBody>
          <a:bodyPr spcFirstLastPara="1" wrap="square" lIns="91425" tIns="45700" rIns="91425" bIns="45700" anchor="t" anchorCtr="0">
            <a:spAutoFit/>
          </a:bodyPr>
          <a:lstStyle/>
          <a:p>
            <a:pPr marL="285750" marR="0" lvl="0" indent="-285750" algn="ctr" rtl="0">
              <a:spcBef>
                <a:spcPts val="0"/>
              </a:spcBef>
              <a:spcAft>
                <a:spcPts val="0"/>
              </a:spcAft>
              <a:buClr>
                <a:srgbClr val="1186C3"/>
              </a:buClr>
              <a:buSzPts val="2900"/>
              <a:buFont typeface="Arial"/>
              <a:buNone/>
            </a:pPr>
            <a:r>
              <a:rPr lang="en-US" sz="2000">
                <a:solidFill>
                  <a:srgbClr val="000000"/>
                </a:solidFill>
                <a:latin typeface="Gill Sans"/>
                <a:ea typeface="Gill Sans"/>
                <a:cs typeface="Gill Sans"/>
                <a:sym typeface="Gill Sans"/>
              </a:rPr>
              <a:t>    </a:t>
            </a:r>
            <a:endParaRPr/>
          </a:p>
          <a:p>
            <a:pPr marL="285750" marR="0" lvl="0" indent="-285750" algn="ctr" rtl="0">
              <a:spcBef>
                <a:spcPts val="1000"/>
              </a:spcBef>
              <a:spcAft>
                <a:spcPts val="0"/>
              </a:spcAft>
              <a:buClr>
                <a:srgbClr val="1186C3"/>
              </a:buClr>
              <a:buSzPts val="2900"/>
              <a:buFont typeface="Arial"/>
              <a:buNone/>
            </a:pPr>
            <a:endParaRPr sz="2000">
              <a:solidFill>
                <a:srgbClr val="000000"/>
              </a:solidFill>
              <a:latin typeface="Gill Sans"/>
              <a:ea typeface="Gill Sans"/>
              <a:cs typeface="Gill Sans"/>
              <a:sym typeface="Gill Sans"/>
            </a:endParaRPr>
          </a:p>
          <a:p>
            <a:pPr marL="285750" marR="0" lvl="0" indent="-285750" algn="ctr" rtl="0">
              <a:spcBef>
                <a:spcPts val="1000"/>
              </a:spcBef>
              <a:spcAft>
                <a:spcPts val="0"/>
              </a:spcAft>
              <a:buClr>
                <a:srgbClr val="1186C3"/>
              </a:buClr>
              <a:buSzPts val="2900"/>
              <a:buFont typeface="Arial"/>
              <a:buNone/>
            </a:pPr>
            <a:endParaRPr sz="2000">
              <a:solidFill>
                <a:srgbClr val="000000"/>
              </a:solidFill>
              <a:latin typeface="Gill Sans"/>
              <a:ea typeface="Gill Sans"/>
              <a:cs typeface="Gill Sans"/>
              <a:sym typeface="Gill Sans"/>
            </a:endParaRPr>
          </a:p>
          <a:p>
            <a:pPr marL="285750" marR="0" lvl="0" indent="-285750" algn="ctr" rtl="0">
              <a:spcBef>
                <a:spcPts val="1000"/>
              </a:spcBef>
              <a:spcAft>
                <a:spcPts val="0"/>
              </a:spcAft>
              <a:buClr>
                <a:srgbClr val="1186C3"/>
              </a:buClr>
              <a:buSzPts val="2900"/>
              <a:buFont typeface="Arial"/>
              <a:buNone/>
            </a:pPr>
            <a:endParaRPr sz="2000">
              <a:solidFill>
                <a:srgbClr val="000000"/>
              </a:solidFill>
              <a:latin typeface="Gill Sans"/>
              <a:ea typeface="Gill Sans"/>
              <a:cs typeface="Gill Sans"/>
              <a:sym typeface="Gill Sans"/>
            </a:endParaRPr>
          </a:p>
          <a:p>
            <a:pPr marL="285750" marR="0" lvl="0" indent="-285750" algn="ctr" rtl="0">
              <a:spcBef>
                <a:spcPts val="1560"/>
              </a:spcBef>
              <a:spcAft>
                <a:spcPts val="0"/>
              </a:spcAft>
              <a:buClr>
                <a:srgbClr val="1186C3"/>
              </a:buClr>
              <a:buSzPts val="6960"/>
              <a:buFont typeface="Arial"/>
              <a:buNone/>
            </a:pPr>
            <a:r>
              <a:rPr lang="en-US" sz="4800">
                <a:solidFill>
                  <a:srgbClr val="000000"/>
                </a:solidFill>
                <a:latin typeface="Gill Sans"/>
                <a:ea typeface="Gill Sans"/>
                <a:cs typeface="Gill Sans"/>
                <a:sym typeface="Gill Sans"/>
              </a:rPr>
              <a:t>MERCI !</a:t>
            </a:r>
            <a:endParaRPr/>
          </a:p>
          <a:p>
            <a:pPr marL="285750" marR="0" lvl="0" indent="-285750" algn="ctr" rtl="0">
              <a:spcBef>
                <a:spcPts val="1560"/>
              </a:spcBef>
              <a:spcAft>
                <a:spcPts val="0"/>
              </a:spcAft>
              <a:buClr>
                <a:srgbClr val="1186C3"/>
              </a:buClr>
              <a:buSzPts val="6960"/>
              <a:buFont typeface="Arial"/>
              <a:buNone/>
            </a:pPr>
            <a:endParaRPr sz="4800">
              <a:solidFill>
                <a:srgbClr val="000000"/>
              </a:solidFill>
              <a:latin typeface="Gill Sans"/>
              <a:ea typeface="Gill Sans"/>
              <a:cs typeface="Gill Sans"/>
              <a:sym typeface="Gill Sans"/>
            </a:endParaRPr>
          </a:p>
          <a:p>
            <a:pPr marL="285750" marR="0" lvl="0" indent="-285750" algn="ctr" rtl="0">
              <a:spcBef>
                <a:spcPts val="1560"/>
              </a:spcBef>
              <a:spcAft>
                <a:spcPts val="0"/>
              </a:spcAft>
              <a:buClr>
                <a:srgbClr val="1186C3"/>
              </a:buClr>
              <a:buSzPts val="6960"/>
              <a:buFont typeface="Arial"/>
              <a:buNone/>
            </a:pPr>
            <a:endParaRPr sz="4800">
              <a:solidFill>
                <a:srgbClr val="000000"/>
              </a:solidFill>
              <a:latin typeface="Gill Sans"/>
              <a:ea typeface="Gill Sans"/>
              <a:cs typeface="Gill Sans"/>
              <a:sym typeface="Gill Sans"/>
            </a:endParaRPr>
          </a:p>
        </p:txBody>
      </p:sp>
      <p:pic>
        <p:nvPicPr>
          <p:cNvPr id="525" name="Google Shape;525;p51"/>
          <p:cNvPicPr preferRelativeResize="0"/>
          <p:nvPr/>
        </p:nvPicPr>
        <p:blipFill rotWithShape="1">
          <a:blip r:embed="rId3">
            <a:alphaModFix/>
          </a:blip>
          <a:srcRect/>
          <a:stretch/>
        </p:blipFill>
        <p:spPr>
          <a:xfrm>
            <a:off x="141288" y="484188"/>
            <a:ext cx="1371600" cy="720725"/>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6"/>
          <p:cNvSpPr txBox="1">
            <a:spLocks noGrp="1"/>
          </p:cNvSpPr>
          <p:nvPr>
            <p:ph type="body" idx="1"/>
          </p:nvPr>
        </p:nvSpPr>
        <p:spPr>
          <a:xfrm>
            <a:off x="439738" y="1392238"/>
            <a:ext cx="8380412" cy="4895850"/>
          </a:xfrm>
          <a:prstGeom prst="rect">
            <a:avLst/>
          </a:prstGeom>
          <a:noFill/>
          <a:ln>
            <a:noFill/>
          </a:ln>
        </p:spPr>
        <p:txBody>
          <a:bodyPr spcFirstLastPara="1" wrap="square" lIns="91425" tIns="45700" rIns="91425" bIns="45700" anchor="t" anchorCtr="0">
            <a:noAutofit/>
          </a:bodyPr>
          <a:lstStyle/>
          <a:p>
            <a:pPr marL="365125" lvl="0" indent="-255587" algn="l" rtl="0">
              <a:spcBef>
                <a:spcPts val="0"/>
              </a:spcBef>
              <a:spcAft>
                <a:spcPts val="0"/>
              </a:spcAft>
              <a:buSzPts val="1224"/>
              <a:buFont typeface="Noto Sans Symbols"/>
              <a:buNone/>
            </a:pPr>
            <a:endParaRPr sz="1800">
              <a:latin typeface="Bookman Old Style"/>
              <a:ea typeface="Bookman Old Style"/>
              <a:cs typeface="Bookman Old Style"/>
              <a:sym typeface="Bookman Old Style"/>
            </a:endParaRPr>
          </a:p>
          <a:p>
            <a:pPr marL="109537" lvl="0" indent="0" algn="l" rtl="0">
              <a:spcBef>
                <a:spcPts val="400"/>
              </a:spcBef>
              <a:spcAft>
                <a:spcPts val="0"/>
              </a:spcAft>
              <a:buSzPts val="1224"/>
              <a:buFont typeface="Noto Sans Symbols"/>
              <a:buNone/>
            </a:pPr>
            <a:r>
              <a:rPr lang="en-US" sz="1800" b="1">
                <a:latin typeface="Bookman Old Style"/>
                <a:ea typeface="Bookman Old Style"/>
                <a:cs typeface="Bookman Old Style"/>
                <a:sym typeface="Bookman Old Style"/>
              </a:rPr>
              <a:t>OBJECTIFS</a:t>
            </a:r>
            <a:endParaRPr/>
          </a:p>
          <a:p>
            <a:pPr marL="109537" lvl="0" indent="0" algn="l" rtl="0">
              <a:spcBef>
                <a:spcPts val="400"/>
              </a:spcBef>
              <a:spcAft>
                <a:spcPts val="0"/>
              </a:spcAft>
              <a:buSzPts val="1224"/>
              <a:buFont typeface="Noto Sans Symbols"/>
              <a:buNone/>
            </a:pPr>
            <a:endParaRPr sz="1800">
              <a:latin typeface="Bookman Old Style"/>
              <a:ea typeface="Bookman Old Style"/>
              <a:cs typeface="Bookman Old Style"/>
              <a:sym typeface="Bookman Old Style"/>
            </a:endParaRPr>
          </a:p>
          <a:p>
            <a:pPr marL="109537" lvl="0" indent="0" algn="l" rtl="0">
              <a:spcBef>
                <a:spcPts val="400"/>
              </a:spcBef>
              <a:spcAft>
                <a:spcPts val="0"/>
              </a:spcAft>
              <a:buSzPts val="1224"/>
              <a:buFont typeface="Noto Sans Symbols"/>
              <a:buNone/>
            </a:pPr>
            <a:endParaRPr sz="1800">
              <a:latin typeface="Bookman Old Style"/>
              <a:ea typeface="Bookman Old Style"/>
              <a:cs typeface="Bookman Old Style"/>
              <a:sym typeface="Bookman Old Style"/>
            </a:endParaRPr>
          </a:p>
          <a:p>
            <a:pPr marL="109537" lvl="0" indent="0" algn="l" rtl="0">
              <a:spcBef>
                <a:spcPts val="400"/>
              </a:spcBef>
              <a:spcAft>
                <a:spcPts val="0"/>
              </a:spcAft>
              <a:buSzPts val="1224"/>
              <a:buFont typeface="Noto Sans Symbols"/>
              <a:buNone/>
            </a:pPr>
            <a:endParaRPr sz="1800">
              <a:latin typeface="Bookman Old Style"/>
              <a:ea typeface="Bookman Old Style"/>
              <a:cs typeface="Bookman Old Style"/>
              <a:sym typeface="Bookman Old Style"/>
            </a:endParaRPr>
          </a:p>
          <a:p>
            <a:pPr marL="109537" lvl="0" indent="0" algn="l" rtl="0">
              <a:spcBef>
                <a:spcPts val="400"/>
              </a:spcBef>
              <a:spcAft>
                <a:spcPts val="0"/>
              </a:spcAft>
              <a:buSzPts val="1224"/>
              <a:buFont typeface="Noto Sans Symbols"/>
              <a:buNone/>
            </a:pPr>
            <a:endParaRPr sz="1800">
              <a:latin typeface="Bookman Old Style"/>
              <a:ea typeface="Bookman Old Style"/>
              <a:cs typeface="Bookman Old Style"/>
              <a:sym typeface="Bookman Old Style"/>
            </a:endParaRPr>
          </a:p>
          <a:p>
            <a:pPr marL="109537" lvl="0" indent="0" algn="l" rtl="0">
              <a:spcBef>
                <a:spcPts val="400"/>
              </a:spcBef>
              <a:spcAft>
                <a:spcPts val="0"/>
              </a:spcAft>
              <a:buSzPts val="1224"/>
              <a:buFont typeface="Noto Sans Symbols"/>
              <a:buNone/>
            </a:pPr>
            <a:endParaRPr sz="1800">
              <a:latin typeface="Bookman Old Style"/>
              <a:ea typeface="Bookman Old Style"/>
              <a:cs typeface="Bookman Old Style"/>
              <a:sym typeface="Bookman Old Style"/>
            </a:endParaRPr>
          </a:p>
          <a:p>
            <a:pPr marL="109537" lvl="0" indent="0" algn="l" rtl="0">
              <a:spcBef>
                <a:spcPts val="400"/>
              </a:spcBef>
              <a:spcAft>
                <a:spcPts val="0"/>
              </a:spcAft>
              <a:buSzPts val="1224"/>
              <a:buFont typeface="Noto Sans Symbols"/>
              <a:buNone/>
            </a:pPr>
            <a:endParaRPr sz="1800">
              <a:latin typeface="Bookman Old Style"/>
              <a:ea typeface="Bookman Old Style"/>
              <a:cs typeface="Bookman Old Style"/>
              <a:sym typeface="Bookman Old Style"/>
            </a:endParaRPr>
          </a:p>
          <a:p>
            <a:pPr marL="109537" lvl="0" indent="0" algn="l" rtl="0">
              <a:spcBef>
                <a:spcPts val="400"/>
              </a:spcBef>
              <a:spcAft>
                <a:spcPts val="0"/>
              </a:spcAft>
              <a:buSzPts val="1224"/>
              <a:buFont typeface="Noto Sans Symbols"/>
              <a:buNone/>
            </a:pPr>
            <a:endParaRPr sz="1800">
              <a:latin typeface="Bookman Old Style"/>
              <a:ea typeface="Bookman Old Style"/>
              <a:cs typeface="Bookman Old Style"/>
              <a:sym typeface="Bookman Old Style"/>
            </a:endParaRPr>
          </a:p>
          <a:p>
            <a:pPr marL="365125" lvl="0" indent="-255587" algn="l" rtl="0">
              <a:spcBef>
                <a:spcPts val="400"/>
              </a:spcBef>
              <a:spcAft>
                <a:spcPts val="0"/>
              </a:spcAft>
              <a:buSzPts val="1224"/>
              <a:buFont typeface="Noto Sans Symbols"/>
              <a:buNone/>
            </a:pPr>
            <a:endParaRPr sz="1800">
              <a:latin typeface="Bookman Old Style"/>
              <a:ea typeface="Bookman Old Style"/>
              <a:cs typeface="Bookman Old Style"/>
              <a:sym typeface="Bookman Old Style"/>
            </a:endParaRPr>
          </a:p>
          <a:p>
            <a:pPr marL="365125" lvl="0" indent="-255587" algn="l" rtl="0">
              <a:spcBef>
                <a:spcPts val="400"/>
              </a:spcBef>
              <a:spcAft>
                <a:spcPts val="0"/>
              </a:spcAft>
              <a:buSzPts val="1224"/>
              <a:buFont typeface="Noto Sans Symbols"/>
              <a:buNone/>
            </a:pPr>
            <a:endParaRPr sz="1800">
              <a:latin typeface="Bookman Old Style"/>
              <a:ea typeface="Bookman Old Style"/>
              <a:cs typeface="Bookman Old Style"/>
              <a:sym typeface="Bookman Old Style"/>
            </a:endParaRPr>
          </a:p>
          <a:p>
            <a:pPr marL="365125" lvl="0" indent="-255587" algn="l" rtl="0">
              <a:lnSpc>
                <a:spcPct val="150000"/>
              </a:lnSpc>
              <a:spcBef>
                <a:spcPts val="400"/>
              </a:spcBef>
              <a:spcAft>
                <a:spcPts val="0"/>
              </a:spcAft>
              <a:buSzPts val="1224"/>
              <a:buFont typeface="Noto Sans Symbols"/>
              <a:buNone/>
            </a:pPr>
            <a:endParaRPr sz="1800">
              <a:latin typeface="Bookman Old Style"/>
              <a:ea typeface="Bookman Old Style"/>
              <a:cs typeface="Bookman Old Style"/>
              <a:sym typeface="Bookman Old Style"/>
            </a:endParaRPr>
          </a:p>
          <a:p>
            <a:pPr marL="365125" lvl="0" indent="-177864" algn="l" rtl="0">
              <a:lnSpc>
                <a:spcPct val="150000"/>
              </a:lnSpc>
              <a:spcBef>
                <a:spcPts val="400"/>
              </a:spcBef>
              <a:spcAft>
                <a:spcPts val="0"/>
              </a:spcAft>
              <a:buSzPts val="1224"/>
              <a:buNone/>
            </a:pPr>
            <a:endParaRPr sz="1800">
              <a:latin typeface="Bookman Old Style"/>
              <a:ea typeface="Bookman Old Style"/>
              <a:cs typeface="Bookman Old Style"/>
              <a:sym typeface="Bookman Old Style"/>
            </a:endParaRPr>
          </a:p>
          <a:p>
            <a:pPr marL="365125" lvl="0" indent="-177864" algn="l" rtl="0">
              <a:spcBef>
                <a:spcPts val="400"/>
              </a:spcBef>
              <a:spcAft>
                <a:spcPts val="0"/>
              </a:spcAft>
              <a:buSzPts val="1224"/>
              <a:buNone/>
            </a:pPr>
            <a:endParaRPr sz="1800">
              <a:latin typeface="Bookman Old Style"/>
              <a:ea typeface="Bookman Old Style"/>
              <a:cs typeface="Bookman Old Style"/>
              <a:sym typeface="Bookman Old Style"/>
            </a:endParaRPr>
          </a:p>
          <a:p>
            <a:pPr marL="365125" lvl="0" indent="-177864" algn="l" rtl="0">
              <a:spcBef>
                <a:spcPts val="400"/>
              </a:spcBef>
              <a:spcAft>
                <a:spcPts val="0"/>
              </a:spcAft>
              <a:buSzPts val="1224"/>
              <a:buNone/>
            </a:pPr>
            <a:endParaRPr sz="1800">
              <a:latin typeface="Bookman Old Style"/>
              <a:ea typeface="Bookman Old Style"/>
              <a:cs typeface="Bookman Old Style"/>
              <a:sym typeface="Bookman Old Style"/>
            </a:endParaRPr>
          </a:p>
          <a:p>
            <a:pPr marL="365125" lvl="0" indent="-177864" algn="l" rtl="0">
              <a:spcBef>
                <a:spcPts val="400"/>
              </a:spcBef>
              <a:spcAft>
                <a:spcPts val="0"/>
              </a:spcAft>
              <a:buSzPts val="1224"/>
              <a:buNone/>
            </a:pPr>
            <a:endParaRPr sz="1800">
              <a:latin typeface="Bookman Old Style"/>
              <a:ea typeface="Bookman Old Style"/>
              <a:cs typeface="Bookman Old Style"/>
              <a:sym typeface="Bookman Old Style"/>
            </a:endParaRPr>
          </a:p>
          <a:p>
            <a:pPr marL="109537" lvl="0" indent="0" algn="l" rtl="0">
              <a:spcBef>
                <a:spcPts val="400"/>
              </a:spcBef>
              <a:spcAft>
                <a:spcPts val="0"/>
              </a:spcAft>
              <a:buSzPts val="1224"/>
              <a:buFont typeface="Noto Sans Symbols"/>
              <a:buNone/>
            </a:pPr>
            <a:endParaRPr sz="1800">
              <a:latin typeface="Bookman Old Style"/>
              <a:ea typeface="Bookman Old Style"/>
              <a:cs typeface="Bookman Old Style"/>
              <a:sym typeface="Bookman Old Style"/>
            </a:endParaRPr>
          </a:p>
          <a:p>
            <a:pPr marL="365125" lvl="0" indent="-177864" algn="l" rtl="0">
              <a:spcBef>
                <a:spcPts val="400"/>
              </a:spcBef>
              <a:spcAft>
                <a:spcPts val="0"/>
              </a:spcAft>
              <a:buSzPts val="1224"/>
              <a:buNone/>
            </a:pPr>
            <a:endParaRPr sz="1800">
              <a:latin typeface="Bookman Old Style"/>
              <a:ea typeface="Bookman Old Style"/>
              <a:cs typeface="Bookman Old Style"/>
              <a:sym typeface="Bookman Old Style"/>
            </a:endParaRPr>
          </a:p>
          <a:p>
            <a:pPr marL="365125" lvl="0" indent="-177864" algn="l" rtl="0">
              <a:spcBef>
                <a:spcPts val="400"/>
              </a:spcBef>
              <a:spcAft>
                <a:spcPts val="0"/>
              </a:spcAft>
              <a:buSzPts val="1224"/>
              <a:buNone/>
            </a:pPr>
            <a:endParaRPr sz="1800">
              <a:latin typeface="Bookman Old Style"/>
              <a:ea typeface="Bookman Old Style"/>
              <a:cs typeface="Bookman Old Style"/>
              <a:sym typeface="Bookman Old Style"/>
            </a:endParaRPr>
          </a:p>
        </p:txBody>
      </p:sp>
      <p:pic>
        <p:nvPicPr>
          <p:cNvPr id="140" name="Google Shape;140;p6"/>
          <p:cNvPicPr preferRelativeResize="0"/>
          <p:nvPr/>
        </p:nvPicPr>
        <p:blipFill rotWithShape="1">
          <a:blip r:embed="rId3">
            <a:alphaModFix/>
          </a:blip>
          <a:srcRect/>
          <a:stretch/>
        </p:blipFill>
        <p:spPr>
          <a:xfrm>
            <a:off x="542925" y="347663"/>
            <a:ext cx="933450" cy="804862"/>
          </a:xfrm>
          <a:prstGeom prst="rect">
            <a:avLst/>
          </a:prstGeom>
          <a:noFill/>
          <a:ln>
            <a:noFill/>
          </a:ln>
        </p:spPr>
      </p:pic>
      <p:grpSp>
        <p:nvGrpSpPr>
          <p:cNvPr id="141" name="Google Shape;141;p6"/>
          <p:cNvGrpSpPr/>
          <p:nvPr/>
        </p:nvGrpSpPr>
        <p:grpSpPr>
          <a:xfrm>
            <a:off x="440396" y="2120777"/>
            <a:ext cx="8211338" cy="4057540"/>
            <a:chOff x="0" y="0"/>
            <a:chExt cx="8211338" cy="4057540"/>
          </a:xfrm>
        </p:grpSpPr>
        <p:sp>
          <p:nvSpPr>
            <p:cNvPr id="142" name="Google Shape;142;p6"/>
            <p:cNvSpPr/>
            <p:nvPr/>
          </p:nvSpPr>
          <p:spPr>
            <a:xfrm>
              <a:off x="0" y="464019"/>
              <a:ext cx="8211338" cy="781200"/>
            </a:xfrm>
            <a:prstGeom prst="rect">
              <a:avLst/>
            </a:prstGeom>
            <a:solidFill>
              <a:schemeClr val="lt1">
                <a:alpha val="89803"/>
              </a:schemeClr>
            </a:solidFill>
            <a:ln w="55000" cap="flat" cmpd="thickThin">
              <a:solidFill>
                <a:srgbClr val="358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419853" y="0"/>
              <a:ext cx="5747936" cy="915120"/>
            </a:xfrm>
            <a:prstGeom prst="roundRect">
              <a:avLst>
                <a:gd name="adj" fmla="val 16667"/>
              </a:avLst>
            </a:prstGeom>
            <a:solidFill>
              <a:srgbClr val="358FA7"/>
            </a:solidFill>
            <a:ln w="55000" cap="flat" cmpd="thickThin">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txBox="1"/>
            <p:nvPr/>
          </p:nvSpPr>
          <p:spPr>
            <a:xfrm>
              <a:off x="464524" y="44672"/>
              <a:ext cx="5972957" cy="825776"/>
            </a:xfrm>
            <a:prstGeom prst="rect">
              <a:avLst/>
            </a:prstGeom>
            <a:noFill/>
            <a:ln>
              <a:noFill/>
            </a:ln>
          </p:spPr>
          <p:txBody>
            <a:bodyPr spcFirstLastPara="1" wrap="square" lIns="217250" tIns="0" rIns="217250" bIns="0" anchor="ctr" anchorCtr="0">
              <a:noAutofit/>
            </a:bodyPr>
            <a:lstStyle/>
            <a:p>
              <a:pPr marL="0" marR="0" lvl="0" indent="0" algn="l" rtl="0">
                <a:lnSpc>
                  <a:spcPct val="90000"/>
                </a:lnSpc>
                <a:spcBef>
                  <a:spcPts val="0"/>
                </a:spcBef>
                <a:spcAft>
                  <a:spcPts val="0"/>
                </a:spcAft>
                <a:buClr>
                  <a:schemeClr val="lt1"/>
                </a:buClr>
                <a:buSzPts val="3100"/>
                <a:buFont typeface="Bookman Old Style"/>
                <a:buNone/>
              </a:pPr>
              <a:r>
                <a:rPr lang="fr-FR" sz="2400" dirty="0">
                  <a:solidFill>
                    <a:schemeClr val="lt1"/>
                  </a:solidFill>
                  <a:latin typeface="Bookman Old Style"/>
                  <a:ea typeface="Bookman Old Style"/>
                  <a:cs typeface="Bookman Old Style"/>
                  <a:sym typeface="Bookman Old Style"/>
                </a:rPr>
                <a:t>Effectuer une évaluation des risques</a:t>
              </a:r>
              <a:endParaRPr sz="1100" dirty="0"/>
            </a:p>
          </p:txBody>
        </p:sp>
        <p:sp>
          <p:nvSpPr>
            <p:cNvPr id="145" name="Google Shape;145;p6"/>
            <p:cNvSpPr/>
            <p:nvPr/>
          </p:nvSpPr>
          <p:spPr>
            <a:xfrm>
              <a:off x="0" y="1870179"/>
              <a:ext cx="8211338" cy="781200"/>
            </a:xfrm>
            <a:prstGeom prst="rect">
              <a:avLst/>
            </a:prstGeom>
            <a:solidFill>
              <a:schemeClr val="lt1">
                <a:alpha val="89803"/>
              </a:schemeClr>
            </a:solidFill>
            <a:ln w="55000" cap="flat" cmpd="thickThin">
              <a:solidFill>
                <a:srgbClr val="358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410566" y="1412619"/>
              <a:ext cx="5747936" cy="915120"/>
            </a:xfrm>
            <a:prstGeom prst="roundRect">
              <a:avLst>
                <a:gd name="adj" fmla="val 16667"/>
              </a:avLst>
            </a:prstGeom>
            <a:solidFill>
              <a:srgbClr val="358FA7"/>
            </a:solidFill>
            <a:ln w="55000" cap="flat" cmpd="thickThin">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txBox="1"/>
            <p:nvPr/>
          </p:nvSpPr>
          <p:spPr>
            <a:xfrm>
              <a:off x="455238" y="1457291"/>
              <a:ext cx="5658592" cy="825776"/>
            </a:xfrm>
            <a:prstGeom prst="rect">
              <a:avLst/>
            </a:prstGeom>
            <a:noFill/>
            <a:ln>
              <a:noFill/>
            </a:ln>
          </p:spPr>
          <p:txBody>
            <a:bodyPr spcFirstLastPara="1" wrap="square" lIns="217250" tIns="0" rIns="217250" bIns="0" anchor="ctr" anchorCtr="0">
              <a:noAutofit/>
            </a:bodyPr>
            <a:lstStyle/>
            <a:p>
              <a:pPr marL="0" marR="0" lvl="0" indent="0" algn="l" rtl="0">
                <a:lnSpc>
                  <a:spcPct val="90000"/>
                </a:lnSpc>
                <a:spcBef>
                  <a:spcPts val="0"/>
                </a:spcBef>
                <a:spcAft>
                  <a:spcPts val="0"/>
                </a:spcAft>
                <a:buClr>
                  <a:schemeClr val="lt1"/>
                </a:buClr>
                <a:buSzPts val="3100"/>
                <a:buFont typeface="Bookman Old Style"/>
                <a:buNone/>
              </a:pPr>
              <a:r>
                <a:rPr lang="en-US" sz="3100" dirty="0" err="1">
                  <a:solidFill>
                    <a:schemeClr val="lt1"/>
                  </a:solidFill>
                  <a:latin typeface="Bookman Old Style"/>
                  <a:ea typeface="Bookman Old Style"/>
                  <a:cs typeface="Bookman Old Style"/>
                  <a:sym typeface="Bookman Old Style"/>
                </a:rPr>
                <a:t>Évaluer</a:t>
              </a:r>
              <a:r>
                <a:rPr lang="en-US" sz="3100" dirty="0">
                  <a:solidFill>
                    <a:schemeClr val="lt1"/>
                  </a:solidFill>
                  <a:latin typeface="Bookman Old Style"/>
                  <a:ea typeface="Bookman Old Style"/>
                  <a:cs typeface="Bookman Old Style"/>
                  <a:sym typeface="Bookman Old Style"/>
                </a:rPr>
                <a:t> les </a:t>
              </a:r>
              <a:r>
                <a:rPr lang="en-US" sz="3100" dirty="0" err="1">
                  <a:solidFill>
                    <a:schemeClr val="lt1"/>
                  </a:solidFill>
                  <a:latin typeface="Bookman Old Style"/>
                  <a:ea typeface="Bookman Old Style"/>
                  <a:cs typeface="Bookman Old Style"/>
                  <a:sym typeface="Bookman Old Style"/>
                </a:rPr>
                <a:t>contrôles</a:t>
              </a:r>
              <a:r>
                <a:rPr lang="en-US" sz="3100" dirty="0">
                  <a:solidFill>
                    <a:schemeClr val="lt1"/>
                  </a:solidFill>
                  <a:latin typeface="Bookman Old Style"/>
                  <a:ea typeface="Bookman Old Style"/>
                  <a:cs typeface="Bookman Old Style"/>
                  <a:sym typeface="Bookman Old Style"/>
                </a:rPr>
                <a:t> internes</a:t>
              </a:r>
              <a:endParaRPr dirty="0"/>
            </a:p>
          </p:txBody>
        </p:sp>
        <p:sp>
          <p:nvSpPr>
            <p:cNvPr id="148" name="Google Shape;148;p6"/>
            <p:cNvSpPr/>
            <p:nvPr/>
          </p:nvSpPr>
          <p:spPr>
            <a:xfrm>
              <a:off x="0" y="3276340"/>
              <a:ext cx="8211338" cy="781200"/>
            </a:xfrm>
            <a:prstGeom prst="rect">
              <a:avLst/>
            </a:prstGeom>
            <a:solidFill>
              <a:schemeClr val="lt1">
                <a:alpha val="89803"/>
              </a:schemeClr>
            </a:solidFill>
            <a:ln w="55000" cap="flat" cmpd="thickThin">
              <a:solidFill>
                <a:srgbClr val="358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410566" y="2818780"/>
              <a:ext cx="5747936" cy="915120"/>
            </a:xfrm>
            <a:prstGeom prst="roundRect">
              <a:avLst>
                <a:gd name="adj" fmla="val 16667"/>
              </a:avLst>
            </a:prstGeom>
            <a:solidFill>
              <a:srgbClr val="358FA7"/>
            </a:solidFill>
            <a:ln w="55000" cap="flat" cmpd="thickThin">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txBox="1"/>
            <p:nvPr/>
          </p:nvSpPr>
          <p:spPr>
            <a:xfrm>
              <a:off x="455238" y="2863452"/>
              <a:ext cx="5658592" cy="825776"/>
            </a:xfrm>
            <a:prstGeom prst="rect">
              <a:avLst/>
            </a:prstGeom>
            <a:noFill/>
            <a:ln>
              <a:noFill/>
            </a:ln>
          </p:spPr>
          <p:txBody>
            <a:bodyPr spcFirstLastPara="1" wrap="square" lIns="217250" tIns="0" rIns="217250" bIns="0" anchor="ctr" anchorCtr="0">
              <a:noAutofit/>
            </a:bodyPr>
            <a:lstStyle/>
            <a:p>
              <a:pPr marL="0" marR="0" lvl="0" indent="0" algn="l" rtl="0">
                <a:lnSpc>
                  <a:spcPct val="90000"/>
                </a:lnSpc>
                <a:spcBef>
                  <a:spcPts val="0"/>
                </a:spcBef>
                <a:spcAft>
                  <a:spcPts val="0"/>
                </a:spcAft>
                <a:buClr>
                  <a:schemeClr val="lt1"/>
                </a:buClr>
                <a:buSzPts val="3100"/>
                <a:buFont typeface="Bookman Old Style"/>
                <a:buNone/>
              </a:pPr>
              <a:r>
                <a:rPr lang="fr-FR" sz="3100" dirty="0">
                  <a:solidFill>
                    <a:schemeClr val="lt1"/>
                  </a:solidFill>
                  <a:latin typeface="Bookman Old Style"/>
                  <a:ea typeface="Bookman Old Style"/>
                  <a:cs typeface="Bookman Old Style"/>
                  <a:sym typeface="Bookman Old Style"/>
                </a:rPr>
                <a:t>Vérifier l'optimisation des ressources (ODR)</a:t>
              </a:r>
              <a:endParaRPr dirty="0"/>
            </a:p>
          </p:txBody>
        </p:sp>
      </p:grpSp>
      <p:sp>
        <p:nvSpPr>
          <p:cNvPr id="151" name="Google Shape;151;p6"/>
          <p:cNvSpPr txBox="1">
            <a:spLocks noGrp="1"/>
          </p:cNvSpPr>
          <p:nvPr>
            <p:ph type="title"/>
          </p:nvPr>
        </p:nvSpPr>
        <p:spPr>
          <a:xfrm>
            <a:off x="142876" y="188640"/>
            <a:ext cx="8533580" cy="1008112"/>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400" b="0" dirty="0">
                <a:solidFill>
                  <a:schemeClr val="dk1"/>
                </a:solidFill>
                <a:latin typeface="Gill Sans"/>
                <a:ea typeface="Gill Sans"/>
                <a:cs typeface="Gill Sans"/>
                <a:sym typeface="Gill Sans"/>
              </a:rPr>
              <a:t> 2022 Rapport du </a:t>
            </a:r>
            <a:r>
              <a:rPr lang="en-US" sz="1400" b="0" dirty="0" err="1">
                <a:solidFill>
                  <a:schemeClr val="dk1"/>
                </a:solidFill>
                <a:latin typeface="Gill Sans"/>
                <a:ea typeface="Gill Sans"/>
                <a:cs typeface="Gill Sans"/>
                <a:sym typeface="Gill Sans"/>
              </a:rPr>
              <a:t>comité</a:t>
            </a:r>
            <a:r>
              <a:rPr lang="en-US" sz="1400" b="0" dirty="0">
                <a:solidFill>
                  <a:schemeClr val="dk1"/>
                </a:solidFill>
                <a:latin typeface="Gill Sans"/>
                <a:ea typeface="Gill Sans"/>
                <a:cs typeface="Gill Sans"/>
                <a:sym typeface="Gill Sans"/>
              </a:rPr>
              <a:t> </a:t>
            </a:r>
            <a:r>
              <a:rPr lang="en-US" sz="1400" b="0" dirty="0" err="1">
                <a:solidFill>
                  <a:schemeClr val="dk1"/>
                </a:solidFill>
                <a:latin typeface="Gill Sans"/>
                <a:ea typeface="Gill Sans"/>
                <a:cs typeface="Gill Sans"/>
                <a:sym typeface="Gill Sans"/>
              </a:rPr>
              <a:t>d'audit</a:t>
            </a:r>
            <a:r>
              <a:rPr lang="en-US" sz="1400" b="0" dirty="0">
                <a:solidFill>
                  <a:schemeClr val="dk1"/>
                </a:solidFill>
                <a:latin typeface="Gill Sans"/>
                <a:ea typeface="Gill Sans"/>
                <a:cs typeface="Gill Sans"/>
                <a:sym typeface="Gill Sans"/>
              </a:rPr>
              <a:t> de </a:t>
            </a:r>
            <a:r>
              <a:rPr lang="en-US" sz="1400" b="0" dirty="0" err="1">
                <a:solidFill>
                  <a:schemeClr val="dk1"/>
                </a:solidFill>
                <a:latin typeface="Gill Sans"/>
                <a:ea typeface="Gill Sans"/>
                <a:cs typeface="Gill Sans"/>
                <a:sym typeface="Gill Sans"/>
              </a:rPr>
              <a:t>l'OMD</a:t>
            </a:r>
            <a:r>
              <a:rPr lang="en-US" sz="1400" b="0" dirty="0">
                <a:solidFill>
                  <a:schemeClr val="dk1"/>
                </a:solidFill>
                <a:latin typeface="Gill Sans"/>
                <a:ea typeface="Gill Sans"/>
                <a:cs typeface="Gill Sans"/>
                <a:sym typeface="Gill Sans"/>
              </a:rPr>
              <a:t>-AOC</a:t>
            </a:r>
            <a:endParaRPr dirty="0"/>
          </a:p>
        </p:txBody>
      </p:sp>
    </p:spTree>
  </p:cSld>
  <p:clrMapOvr>
    <a:masterClrMapping/>
  </p:clrMapOvr>
  <p:transition spd="slow">
    <p:comb/>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52"/>
          <p:cNvSpPr txBox="1"/>
          <p:nvPr/>
        </p:nvSpPr>
        <p:spPr>
          <a:xfrm>
            <a:off x="142875" y="1593850"/>
            <a:ext cx="8859838" cy="1597025"/>
          </a:xfrm>
          <a:prstGeom prst="rect">
            <a:avLst/>
          </a:prstGeom>
          <a:noFill/>
          <a:ln>
            <a:noFill/>
          </a:ln>
        </p:spPr>
        <p:txBody>
          <a:bodyPr spcFirstLastPara="1" wrap="square" lIns="91425" tIns="45700" rIns="91425" bIns="45700" anchor="t" anchorCtr="0">
            <a:spAutoFit/>
          </a:bodyPr>
          <a:lstStyle/>
          <a:p>
            <a:pPr marL="285750" marR="0" lvl="0" indent="-285750" algn="ctr" rtl="0">
              <a:spcBef>
                <a:spcPts val="0"/>
              </a:spcBef>
              <a:spcAft>
                <a:spcPts val="0"/>
              </a:spcAft>
              <a:buClr>
                <a:srgbClr val="1186C3"/>
              </a:buClr>
              <a:buSzPts val="2610"/>
              <a:buFont typeface="Arial"/>
              <a:buNone/>
            </a:pPr>
            <a:r>
              <a:rPr lang="en-US" sz="1800" b="1">
                <a:solidFill>
                  <a:srgbClr val="000000"/>
                </a:solidFill>
                <a:latin typeface="Bookman Old Style"/>
                <a:ea typeface="Bookman Old Style"/>
                <a:cs typeface="Bookman Old Style"/>
                <a:sym typeface="Bookman Old Style"/>
              </a:rPr>
              <a:t>    </a:t>
            </a:r>
            <a:endParaRPr/>
          </a:p>
          <a:p>
            <a:pPr marL="285750" marR="0" lvl="0" indent="-285750" algn="ctr" rtl="0">
              <a:spcBef>
                <a:spcPts val="960"/>
              </a:spcBef>
              <a:spcAft>
                <a:spcPts val="0"/>
              </a:spcAft>
              <a:buClr>
                <a:srgbClr val="1186C3"/>
              </a:buClr>
              <a:buSzPts val="2610"/>
              <a:buFont typeface="Arial"/>
              <a:buNone/>
            </a:pPr>
            <a:endParaRPr sz="1800" b="1">
              <a:solidFill>
                <a:srgbClr val="000000"/>
              </a:solidFill>
              <a:latin typeface="Bookman Old Style"/>
              <a:ea typeface="Bookman Old Style"/>
              <a:cs typeface="Bookman Old Style"/>
              <a:sym typeface="Bookman Old Style"/>
            </a:endParaRPr>
          </a:p>
          <a:p>
            <a:pPr marL="285750" marR="0" lvl="0" indent="-285750" algn="ctr" rtl="0">
              <a:spcBef>
                <a:spcPts val="960"/>
              </a:spcBef>
              <a:spcAft>
                <a:spcPts val="0"/>
              </a:spcAft>
              <a:buClr>
                <a:srgbClr val="1186C3"/>
              </a:buClr>
              <a:buSzPts val="2610"/>
              <a:buFont typeface="Arial"/>
              <a:buNone/>
            </a:pPr>
            <a:endParaRPr sz="1800" b="1">
              <a:solidFill>
                <a:srgbClr val="000000"/>
              </a:solidFill>
              <a:latin typeface="Bookman Old Style"/>
              <a:ea typeface="Bookman Old Style"/>
              <a:cs typeface="Bookman Old Style"/>
              <a:sym typeface="Bookman Old Style"/>
            </a:endParaRPr>
          </a:p>
          <a:p>
            <a:pPr marL="285750" marR="0" lvl="0" indent="-285750" algn="ctr" rtl="0">
              <a:spcBef>
                <a:spcPts val="960"/>
              </a:spcBef>
              <a:spcAft>
                <a:spcPts val="0"/>
              </a:spcAft>
              <a:buClr>
                <a:srgbClr val="1186C3"/>
              </a:buClr>
              <a:buSzPts val="2610"/>
              <a:buFont typeface="Arial"/>
              <a:buNone/>
            </a:pPr>
            <a:r>
              <a:rPr lang="en-US" sz="1800" b="1">
                <a:solidFill>
                  <a:srgbClr val="000000"/>
                </a:solidFill>
                <a:latin typeface="Bookman Old Style"/>
                <a:ea typeface="Bookman Old Style"/>
                <a:cs typeface="Bookman Old Style"/>
                <a:sym typeface="Bookman Old Style"/>
              </a:rPr>
              <a:t>MERCI POUR VOTRE ATTENTION ET VOS CONTRIBUTIONS VALABLES !</a:t>
            </a:r>
            <a:endParaRPr/>
          </a:p>
        </p:txBody>
      </p:sp>
      <p:pic>
        <p:nvPicPr>
          <p:cNvPr id="531" name="Google Shape;531;p52"/>
          <p:cNvPicPr preferRelativeResize="0"/>
          <p:nvPr/>
        </p:nvPicPr>
        <p:blipFill rotWithShape="1">
          <a:blip r:embed="rId3">
            <a:alphaModFix/>
          </a:blip>
          <a:srcRect/>
          <a:stretch/>
        </p:blipFill>
        <p:spPr>
          <a:xfrm>
            <a:off x="392113" y="442913"/>
            <a:ext cx="1371600" cy="720725"/>
          </a:xfrm>
          <a:prstGeom prst="rect">
            <a:avLst/>
          </a:prstGeom>
          <a:noFill/>
          <a:ln>
            <a:noFill/>
          </a:ln>
        </p:spPr>
      </p:pic>
      <p:sp>
        <p:nvSpPr>
          <p:cNvPr id="532" name="Google Shape;532;p52"/>
          <p:cNvSpPr txBox="1">
            <a:spLocks noGrp="1"/>
          </p:cNvSpPr>
          <p:nvPr>
            <p:ph type="title"/>
          </p:nvPr>
        </p:nvSpPr>
        <p:spPr>
          <a:xfrm>
            <a:off x="142876" y="148000"/>
            <a:ext cx="8533580" cy="100811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1400" b="0" dirty="0">
                <a:solidFill>
                  <a:schemeClr val="dk1"/>
                </a:solidFill>
                <a:latin typeface="Gill Sans"/>
                <a:ea typeface="Gill Sans"/>
                <a:cs typeface="Gill Sans"/>
                <a:sym typeface="Gill Sans"/>
              </a:rPr>
              <a:t>                                                                                                  2022 Rapport du </a:t>
            </a:r>
            <a:r>
              <a:rPr lang="en-US" sz="1400" b="0" dirty="0" err="1">
                <a:solidFill>
                  <a:schemeClr val="dk1"/>
                </a:solidFill>
                <a:latin typeface="Gill Sans"/>
                <a:ea typeface="Gill Sans"/>
                <a:cs typeface="Gill Sans"/>
                <a:sym typeface="Gill Sans"/>
              </a:rPr>
              <a:t>comité</a:t>
            </a:r>
            <a:r>
              <a:rPr lang="en-US" sz="1400" b="0" dirty="0">
                <a:solidFill>
                  <a:schemeClr val="dk1"/>
                </a:solidFill>
                <a:latin typeface="Gill Sans"/>
                <a:ea typeface="Gill Sans"/>
                <a:cs typeface="Gill Sans"/>
                <a:sym typeface="Gill Sans"/>
              </a:rPr>
              <a:t> </a:t>
            </a:r>
            <a:r>
              <a:rPr lang="en-US" sz="1400" b="0" dirty="0" err="1">
                <a:solidFill>
                  <a:schemeClr val="dk1"/>
                </a:solidFill>
                <a:latin typeface="Gill Sans"/>
                <a:ea typeface="Gill Sans"/>
                <a:cs typeface="Gill Sans"/>
                <a:sym typeface="Gill Sans"/>
              </a:rPr>
              <a:t>d'audit</a:t>
            </a:r>
            <a:r>
              <a:rPr lang="en-US" sz="1400" b="0" dirty="0">
                <a:solidFill>
                  <a:schemeClr val="dk1"/>
                </a:solidFill>
                <a:latin typeface="Gill Sans"/>
                <a:ea typeface="Gill Sans"/>
                <a:cs typeface="Gill Sans"/>
                <a:sym typeface="Gill Sans"/>
              </a:rPr>
              <a:t> de </a:t>
            </a:r>
            <a:r>
              <a:rPr lang="en-US" sz="1400" b="0" dirty="0" err="1">
                <a:solidFill>
                  <a:schemeClr val="dk1"/>
                </a:solidFill>
                <a:latin typeface="Gill Sans"/>
                <a:ea typeface="Gill Sans"/>
                <a:cs typeface="Gill Sans"/>
                <a:sym typeface="Gill Sans"/>
              </a:rPr>
              <a:t>l'OMD</a:t>
            </a:r>
            <a:r>
              <a:rPr lang="en-US" sz="1400" b="0" dirty="0">
                <a:solidFill>
                  <a:schemeClr val="dk1"/>
                </a:solidFill>
                <a:latin typeface="Gill Sans"/>
                <a:ea typeface="Gill Sans"/>
                <a:cs typeface="Gill Sans"/>
                <a:sym typeface="Gill Sans"/>
              </a:rPr>
              <a:t>-AOC</a:t>
            </a:r>
            <a:endParaRPr dirty="0"/>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7"/>
          <p:cNvPicPr preferRelativeResize="0"/>
          <p:nvPr/>
        </p:nvPicPr>
        <p:blipFill>
          <a:blip r:embed="rId3"/>
          <a:srcRect/>
          <a:stretch/>
        </p:blipFill>
        <p:spPr>
          <a:xfrm>
            <a:off x="468313" y="1259769"/>
            <a:ext cx="8280400" cy="4368624"/>
          </a:xfrm>
          <a:prstGeom prst="rect">
            <a:avLst/>
          </a:prstGeom>
          <a:noFill/>
          <a:ln>
            <a:noFill/>
          </a:ln>
        </p:spPr>
      </p:pic>
      <p:pic>
        <p:nvPicPr>
          <p:cNvPr id="157" name="Google Shape;157;p7"/>
          <p:cNvPicPr preferRelativeResize="0"/>
          <p:nvPr/>
        </p:nvPicPr>
        <p:blipFill rotWithShape="1">
          <a:blip r:embed="rId4">
            <a:alphaModFix/>
          </a:blip>
          <a:srcRect/>
          <a:stretch/>
        </p:blipFill>
        <p:spPr>
          <a:xfrm>
            <a:off x="755650" y="368300"/>
            <a:ext cx="1008063" cy="647700"/>
          </a:xfrm>
          <a:prstGeom prst="rect">
            <a:avLst/>
          </a:prstGeom>
          <a:noFill/>
          <a:ln>
            <a:noFill/>
          </a:ln>
        </p:spPr>
      </p:pic>
      <p:sp>
        <p:nvSpPr>
          <p:cNvPr id="158" name="Google Shape;158;p7"/>
          <p:cNvSpPr txBox="1"/>
          <p:nvPr/>
        </p:nvSpPr>
        <p:spPr>
          <a:xfrm>
            <a:off x="2987675" y="1773238"/>
            <a:ext cx="3240088" cy="287337"/>
          </a:xfrm>
          <a:prstGeom prst="rect">
            <a:avLst/>
          </a:prstGeom>
          <a:solidFill>
            <a:srgbClr val="D3E9F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9" name="Google Shape;159;p7"/>
          <p:cNvSpPr txBox="1">
            <a:spLocks noGrp="1"/>
          </p:cNvSpPr>
          <p:nvPr>
            <p:ph type="title"/>
          </p:nvPr>
        </p:nvSpPr>
        <p:spPr>
          <a:xfrm>
            <a:off x="142876" y="188640"/>
            <a:ext cx="8533580" cy="100811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1400" b="0" dirty="0">
                <a:solidFill>
                  <a:schemeClr val="dk1"/>
                </a:solidFill>
                <a:latin typeface="Gill Sans"/>
                <a:ea typeface="Gill Sans"/>
                <a:cs typeface="Gill Sans"/>
                <a:sym typeface="Gill Sans"/>
              </a:rPr>
              <a:t>                                                                                                 2022 Rapport du </a:t>
            </a:r>
            <a:r>
              <a:rPr lang="en-US" sz="1400" b="0" dirty="0" err="1">
                <a:solidFill>
                  <a:schemeClr val="dk1"/>
                </a:solidFill>
                <a:latin typeface="Gill Sans"/>
                <a:ea typeface="Gill Sans"/>
                <a:cs typeface="Gill Sans"/>
                <a:sym typeface="Gill Sans"/>
              </a:rPr>
              <a:t>comité</a:t>
            </a:r>
            <a:r>
              <a:rPr lang="en-US" sz="1400" b="0" dirty="0">
                <a:solidFill>
                  <a:schemeClr val="dk1"/>
                </a:solidFill>
                <a:latin typeface="Gill Sans"/>
                <a:ea typeface="Gill Sans"/>
                <a:cs typeface="Gill Sans"/>
                <a:sym typeface="Gill Sans"/>
              </a:rPr>
              <a:t> </a:t>
            </a:r>
            <a:r>
              <a:rPr lang="en-US" sz="1400" b="0" dirty="0" err="1">
                <a:solidFill>
                  <a:schemeClr val="dk1"/>
                </a:solidFill>
                <a:latin typeface="Gill Sans"/>
                <a:ea typeface="Gill Sans"/>
                <a:cs typeface="Gill Sans"/>
                <a:sym typeface="Gill Sans"/>
              </a:rPr>
              <a:t>d'audit</a:t>
            </a:r>
            <a:r>
              <a:rPr lang="en-US" sz="1400" b="0" dirty="0">
                <a:solidFill>
                  <a:schemeClr val="dk1"/>
                </a:solidFill>
                <a:latin typeface="Gill Sans"/>
                <a:ea typeface="Gill Sans"/>
                <a:cs typeface="Gill Sans"/>
                <a:sym typeface="Gill Sans"/>
              </a:rPr>
              <a:t> de </a:t>
            </a:r>
            <a:r>
              <a:rPr lang="en-US" sz="1400" b="0" dirty="0" err="1">
                <a:solidFill>
                  <a:schemeClr val="dk1"/>
                </a:solidFill>
                <a:latin typeface="Gill Sans"/>
                <a:ea typeface="Gill Sans"/>
                <a:cs typeface="Gill Sans"/>
                <a:sym typeface="Gill Sans"/>
              </a:rPr>
              <a:t>l'OMD</a:t>
            </a:r>
            <a:r>
              <a:rPr lang="en-US" sz="1400" b="0" dirty="0">
                <a:solidFill>
                  <a:schemeClr val="dk1"/>
                </a:solidFill>
                <a:latin typeface="Gill Sans"/>
                <a:ea typeface="Gill Sans"/>
                <a:cs typeface="Gill Sans"/>
                <a:sym typeface="Gill Sans"/>
              </a:rPr>
              <a:t>-AOC</a:t>
            </a:r>
            <a:endParaRPr dirty="0"/>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8"/>
          <p:cNvSpPr txBox="1">
            <a:spLocks noGrp="1"/>
          </p:cNvSpPr>
          <p:nvPr>
            <p:ph type="body" idx="1"/>
          </p:nvPr>
        </p:nvSpPr>
        <p:spPr>
          <a:xfrm>
            <a:off x="542925" y="1311275"/>
            <a:ext cx="8132763" cy="4494213"/>
          </a:xfrm>
          <a:prstGeom prst="rect">
            <a:avLst/>
          </a:prstGeom>
          <a:noFill/>
          <a:ln>
            <a:noFill/>
          </a:ln>
        </p:spPr>
        <p:txBody>
          <a:bodyPr spcFirstLastPara="1" wrap="square" lIns="91425" tIns="45700" rIns="91425" bIns="45700" anchor="t" anchorCtr="0">
            <a:noAutofit/>
          </a:bodyPr>
          <a:lstStyle/>
          <a:p>
            <a:pPr marL="109537" lvl="0" indent="0" algn="just" rtl="0">
              <a:spcBef>
                <a:spcPts val="0"/>
              </a:spcBef>
              <a:spcAft>
                <a:spcPts val="0"/>
              </a:spcAft>
              <a:buSzPts val="1224"/>
              <a:buFont typeface="Noto Sans Symbols"/>
              <a:buNone/>
            </a:pPr>
            <a:endParaRPr sz="1800" b="1">
              <a:latin typeface="Bookman Old Style"/>
              <a:ea typeface="Bookman Old Style"/>
              <a:cs typeface="Bookman Old Style"/>
              <a:sym typeface="Bookman Old Style"/>
            </a:endParaRPr>
          </a:p>
          <a:p>
            <a:pPr marL="109537" lvl="0" indent="0" algn="just" rtl="0">
              <a:spcBef>
                <a:spcPts val="400"/>
              </a:spcBef>
              <a:spcAft>
                <a:spcPts val="0"/>
              </a:spcAft>
              <a:buSzPts val="1224"/>
              <a:buFont typeface="Noto Sans Symbols"/>
              <a:buNone/>
            </a:pPr>
            <a:r>
              <a:rPr lang="en-US" sz="1800" b="1">
                <a:latin typeface="Bookman Old Style"/>
                <a:ea typeface="Bookman Old Style"/>
                <a:cs typeface="Bookman Old Style"/>
                <a:sym typeface="Bookman Old Style"/>
              </a:rPr>
              <a:t>CHAMP D'APPLICATION DE L'AUDIT</a:t>
            </a:r>
            <a:endParaRPr/>
          </a:p>
          <a:p>
            <a:pPr marL="109537" lvl="0" indent="0" algn="just" rtl="0">
              <a:spcBef>
                <a:spcPts val="400"/>
              </a:spcBef>
              <a:spcAft>
                <a:spcPts val="0"/>
              </a:spcAft>
              <a:buSzPts val="1224"/>
              <a:buFont typeface="Noto Sans Symbols"/>
              <a:buNone/>
            </a:pPr>
            <a:r>
              <a:rPr lang="en-US" sz="1800">
                <a:latin typeface="Bookman Old Style"/>
                <a:ea typeface="Bookman Old Style"/>
                <a:cs typeface="Bookman Old Style"/>
                <a:sym typeface="Bookman Old Style"/>
              </a:rPr>
              <a:t>L'audit a porté sur la période allant du 1er avril 2016 au 31 décembre 2021.</a:t>
            </a:r>
            <a:endParaRPr/>
          </a:p>
          <a:p>
            <a:pPr marL="109537" lvl="0" indent="0" algn="just" rtl="0">
              <a:spcBef>
                <a:spcPts val="400"/>
              </a:spcBef>
              <a:spcAft>
                <a:spcPts val="0"/>
              </a:spcAft>
              <a:buSzPts val="1224"/>
              <a:buFont typeface="Noto Sans Symbols"/>
              <a:buNone/>
            </a:pPr>
            <a:endParaRPr sz="1800">
              <a:latin typeface="Bookman Old Style"/>
              <a:ea typeface="Bookman Old Style"/>
              <a:cs typeface="Bookman Old Style"/>
              <a:sym typeface="Bookman Old Style"/>
            </a:endParaRPr>
          </a:p>
          <a:p>
            <a:pPr marL="109537" lvl="0" indent="0" algn="just" rtl="0">
              <a:spcBef>
                <a:spcPts val="400"/>
              </a:spcBef>
              <a:spcAft>
                <a:spcPts val="0"/>
              </a:spcAft>
              <a:buSzPts val="1224"/>
              <a:buFont typeface="Noto Sans Symbols"/>
              <a:buNone/>
            </a:pPr>
            <a:r>
              <a:rPr lang="en-US" sz="1800" b="1">
                <a:latin typeface="Bookman Old Style"/>
                <a:ea typeface="Bookman Old Style"/>
                <a:cs typeface="Bookman Old Style"/>
                <a:sym typeface="Bookman Old Style"/>
              </a:rPr>
              <a:t>APPROCHE/MÉTHODOLOGIE D'AUDIT</a:t>
            </a:r>
            <a:endParaRPr/>
          </a:p>
          <a:p>
            <a:pPr marL="109537" lvl="0" indent="0" algn="just" rtl="0">
              <a:spcBef>
                <a:spcPts val="400"/>
              </a:spcBef>
              <a:spcAft>
                <a:spcPts val="0"/>
              </a:spcAft>
              <a:buSzPts val="1224"/>
              <a:buFont typeface="Noto Sans Symbols"/>
              <a:buNone/>
            </a:pPr>
            <a:r>
              <a:rPr lang="en-US" sz="1800">
                <a:latin typeface="Bookman Old Style"/>
                <a:ea typeface="Bookman Old Style"/>
                <a:cs typeface="Bookman Old Style"/>
                <a:sym typeface="Bookman Old Style"/>
              </a:rPr>
              <a:t>L'audit a été réalisé conformément aux normes internationales d'audit (ISA), ainsi qu'aux normes d'audit généralement admises, et a été guidé par le mandat du comité d'audit de l'Organisation mondiale des douanes de l'Afrique de l'Ouest et du Centre.</a:t>
            </a:r>
            <a:endParaRPr/>
          </a:p>
          <a:p>
            <a:pPr marL="109537" lvl="0" indent="0" algn="just" rtl="0">
              <a:spcBef>
                <a:spcPts val="400"/>
              </a:spcBef>
              <a:spcAft>
                <a:spcPts val="0"/>
              </a:spcAft>
              <a:buSzPts val="1224"/>
              <a:buFont typeface="Noto Sans Symbols"/>
              <a:buNone/>
            </a:pPr>
            <a:endParaRPr sz="1800">
              <a:latin typeface="Bookman Old Style"/>
              <a:ea typeface="Bookman Old Style"/>
              <a:cs typeface="Bookman Old Style"/>
              <a:sym typeface="Bookman Old Style"/>
            </a:endParaRPr>
          </a:p>
          <a:p>
            <a:pPr marL="109537" lvl="0" indent="0" algn="just" rtl="0">
              <a:spcBef>
                <a:spcPts val="400"/>
              </a:spcBef>
              <a:spcAft>
                <a:spcPts val="0"/>
              </a:spcAft>
              <a:buSzPts val="1224"/>
              <a:buFont typeface="Noto Sans Symbols"/>
              <a:buNone/>
            </a:pPr>
            <a:endParaRPr sz="1800">
              <a:latin typeface="Bookman Old Style"/>
              <a:ea typeface="Bookman Old Style"/>
              <a:cs typeface="Bookman Old Style"/>
              <a:sym typeface="Bookman Old Style"/>
            </a:endParaRPr>
          </a:p>
          <a:p>
            <a:pPr marL="109537" lvl="0" indent="0" algn="just" rtl="0">
              <a:spcBef>
                <a:spcPts val="400"/>
              </a:spcBef>
              <a:spcAft>
                <a:spcPts val="0"/>
              </a:spcAft>
              <a:buSzPts val="1224"/>
              <a:buFont typeface="Noto Sans Symbols"/>
              <a:buNone/>
            </a:pPr>
            <a:endParaRPr sz="1800">
              <a:latin typeface="Bookman Old Style"/>
              <a:ea typeface="Bookman Old Style"/>
              <a:cs typeface="Bookman Old Style"/>
              <a:sym typeface="Bookman Old Style"/>
            </a:endParaRPr>
          </a:p>
          <a:p>
            <a:pPr marL="109537" lvl="0" indent="0" algn="just" rtl="0">
              <a:spcBef>
                <a:spcPts val="400"/>
              </a:spcBef>
              <a:spcAft>
                <a:spcPts val="0"/>
              </a:spcAft>
              <a:buSzPts val="1224"/>
              <a:buFont typeface="Noto Sans Symbols"/>
              <a:buNone/>
            </a:pPr>
            <a:endParaRPr sz="1800">
              <a:latin typeface="Bookman Old Style"/>
              <a:ea typeface="Bookman Old Style"/>
              <a:cs typeface="Bookman Old Style"/>
              <a:sym typeface="Bookman Old Style"/>
            </a:endParaRPr>
          </a:p>
          <a:p>
            <a:pPr marL="109537" lvl="0" indent="0" algn="just" rtl="0">
              <a:spcBef>
                <a:spcPts val="400"/>
              </a:spcBef>
              <a:spcAft>
                <a:spcPts val="0"/>
              </a:spcAft>
              <a:buSzPts val="1224"/>
              <a:buFont typeface="Noto Sans Symbols"/>
              <a:buNone/>
            </a:pPr>
            <a:endParaRPr sz="1800">
              <a:latin typeface="Bookman Old Style"/>
              <a:ea typeface="Bookman Old Style"/>
              <a:cs typeface="Bookman Old Style"/>
              <a:sym typeface="Bookman Old Style"/>
            </a:endParaRPr>
          </a:p>
          <a:p>
            <a:pPr marL="109537" lvl="0" indent="0" algn="just" rtl="0">
              <a:spcBef>
                <a:spcPts val="400"/>
              </a:spcBef>
              <a:spcAft>
                <a:spcPts val="0"/>
              </a:spcAft>
              <a:buSzPts val="1224"/>
              <a:buFont typeface="Noto Sans Symbols"/>
              <a:buNone/>
            </a:pPr>
            <a:endParaRPr sz="1800">
              <a:latin typeface="Bookman Old Style"/>
              <a:ea typeface="Bookman Old Style"/>
              <a:cs typeface="Bookman Old Style"/>
              <a:sym typeface="Bookman Old Style"/>
            </a:endParaRPr>
          </a:p>
          <a:p>
            <a:pPr marL="365125" lvl="0" indent="-255587" algn="just" rtl="0">
              <a:spcBef>
                <a:spcPts val="400"/>
              </a:spcBef>
              <a:spcAft>
                <a:spcPts val="0"/>
              </a:spcAft>
              <a:buSzPts val="1224"/>
              <a:buFont typeface="Noto Sans Symbols"/>
              <a:buNone/>
            </a:pPr>
            <a:endParaRPr sz="1800">
              <a:latin typeface="Bookman Old Style"/>
              <a:ea typeface="Bookman Old Style"/>
              <a:cs typeface="Bookman Old Style"/>
              <a:sym typeface="Bookman Old Style"/>
            </a:endParaRPr>
          </a:p>
          <a:p>
            <a:pPr marL="365125" lvl="0" indent="-255587" algn="just" rtl="0">
              <a:spcBef>
                <a:spcPts val="400"/>
              </a:spcBef>
              <a:spcAft>
                <a:spcPts val="0"/>
              </a:spcAft>
              <a:buSzPts val="1224"/>
              <a:buFont typeface="Noto Sans Symbols"/>
              <a:buNone/>
            </a:pPr>
            <a:endParaRPr sz="1800">
              <a:latin typeface="Bookman Old Style"/>
              <a:ea typeface="Bookman Old Style"/>
              <a:cs typeface="Bookman Old Style"/>
              <a:sym typeface="Bookman Old Style"/>
            </a:endParaRPr>
          </a:p>
          <a:p>
            <a:pPr marL="365125" lvl="0" indent="-255587" algn="just" rtl="0">
              <a:lnSpc>
                <a:spcPct val="150000"/>
              </a:lnSpc>
              <a:spcBef>
                <a:spcPts val="400"/>
              </a:spcBef>
              <a:spcAft>
                <a:spcPts val="0"/>
              </a:spcAft>
              <a:buSzPts val="1224"/>
              <a:buFont typeface="Noto Sans Symbols"/>
              <a:buNone/>
            </a:pPr>
            <a:endParaRPr sz="1800">
              <a:latin typeface="Bookman Old Style"/>
              <a:ea typeface="Bookman Old Style"/>
              <a:cs typeface="Bookman Old Style"/>
              <a:sym typeface="Bookman Old Style"/>
            </a:endParaRPr>
          </a:p>
          <a:p>
            <a:pPr marL="365125" lvl="0" indent="-177864" algn="just" rtl="0">
              <a:lnSpc>
                <a:spcPct val="150000"/>
              </a:lnSpc>
              <a:spcBef>
                <a:spcPts val="400"/>
              </a:spcBef>
              <a:spcAft>
                <a:spcPts val="0"/>
              </a:spcAft>
              <a:buSzPts val="1224"/>
              <a:buNone/>
            </a:pPr>
            <a:endParaRPr sz="1800">
              <a:latin typeface="Bookman Old Style"/>
              <a:ea typeface="Bookman Old Style"/>
              <a:cs typeface="Bookman Old Style"/>
              <a:sym typeface="Bookman Old Style"/>
            </a:endParaRPr>
          </a:p>
          <a:p>
            <a:pPr marL="365125" lvl="0" indent="-177864" algn="just" rtl="0">
              <a:spcBef>
                <a:spcPts val="400"/>
              </a:spcBef>
              <a:spcAft>
                <a:spcPts val="0"/>
              </a:spcAft>
              <a:buSzPts val="1224"/>
              <a:buNone/>
            </a:pPr>
            <a:endParaRPr sz="1800">
              <a:latin typeface="Bookman Old Style"/>
              <a:ea typeface="Bookman Old Style"/>
              <a:cs typeface="Bookman Old Style"/>
              <a:sym typeface="Bookman Old Style"/>
            </a:endParaRPr>
          </a:p>
          <a:p>
            <a:pPr marL="365125" lvl="0" indent="-177864" algn="just" rtl="0">
              <a:spcBef>
                <a:spcPts val="400"/>
              </a:spcBef>
              <a:spcAft>
                <a:spcPts val="0"/>
              </a:spcAft>
              <a:buSzPts val="1224"/>
              <a:buNone/>
            </a:pPr>
            <a:endParaRPr sz="1800">
              <a:latin typeface="Bookman Old Style"/>
              <a:ea typeface="Bookman Old Style"/>
              <a:cs typeface="Bookman Old Style"/>
              <a:sym typeface="Bookman Old Style"/>
            </a:endParaRPr>
          </a:p>
          <a:p>
            <a:pPr marL="365125" lvl="0" indent="-177864" algn="just" rtl="0">
              <a:spcBef>
                <a:spcPts val="400"/>
              </a:spcBef>
              <a:spcAft>
                <a:spcPts val="0"/>
              </a:spcAft>
              <a:buSzPts val="1224"/>
              <a:buNone/>
            </a:pPr>
            <a:endParaRPr sz="1800">
              <a:latin typeface="Bookman Old Style"/>
              <a:ea typeface="Bookman Old Style"/>
              <a:cs typeface="Bookman Old Style"/>
              <a:sym typeface="Bookman Old Style"/>
            </a:endParaRPr>
          </a:p>
          <a:p>
            <a:pPr marL="109537" lvl="0" indent="0" algn="just" rtl="0">
              <a:spcBef>
                <a:spcPts val="400"/>
              </a:spcBef>
              <a:spcAft>
                <a:spcPts val="0"/>
              </a:spcAft>
              <a:buSzPts val="1224"/>
              <a:buFont typeface="Noto Sans Symbols"/>
              <a:buNone/>
            </a:pPr>
            <a:endParaRPr sz="1800">
              <a:latin typeface="Bookman Old Style"/>
              <a:ea typeface="Bookman Old Style"/>
              <a:cs typeface="Bookman Old Style"/>
              <a:sym typeface="Bookman Old Style"/>
            </a:endParaRPr>
          </a:p>
          <a:p>
            <a:pPr marL="365125" lvl="0" indent="-177864" algn="just" rtl="0">
              <a:spcBef>
                <a:spcPts val="400"/>
              </a:spcBef>
              <a:spcAft>
                <a:spcPts val="0"/>
              </a:spcAft>
              <a:buSzPts val="1224"/>
              <a:buNone/>
            </a:pPr>
            <a:endParaRPr sz="1800">
              <a:latin typeface="Bookman Old Style"/>
              <a:ea typeface="Bookman Old Style"/>
              <a:cs typeface="Bookman Old Style"/>
              <a:sym typeface="Bookman Old Style"/>
            </a:endParaRPr>
          </a:p>
          <a:p>
            <a:pPr marL="365125" lvl="0" indent="-177864" algn="just" rtl="0">
              <a:spcBef>
                <a:spcPts val="400"/>
              </a:spcBef>
              <a:spcAft>
                <a:spcPts val="0"/>
              </a:spcAft>
              <a:buSzPts val="1224"/>
              <a:buNone/>
            </a:pPr>
            <a:endParaRPr sz="1800">
              <a:latin typeface="Bookman Old Style"/>
              <a:ea typeface="Bookman Old Style"/>
              <a:cs typeface="Bookman Old Style"/>
              <a:sym typeface="Bookman Old Style"/>
            </a:endParaRPr>
          </a:p>
        </p:txBody>
      </p:sp>
      <p:pic>
        <p:nvPicPr>
          <p:cNvPr id="166" name="Google Shape;166;p8"/>
          <p:cNvPicPr preferRelativeResize="0"/>
          <p:nvPr/>
        </p:nvPicPr>
        <p:blipFill rotWithShape="1">
          <a:blip r:embed="rId3">
            <a:alphaModFix/>
          </a:blip>
          <a:srcRect/>
          <a:stretch/>
        </p:blipFill>
        <p:spPr>
          <a:xfrm>
            <a:off x="542925" y="347663"/>
            <a:ext cx="933450" cy="804862"/>
          </a:xfrm>
          <a:prstGeom prst="rect">
            <a:avLst/>
          </a:prstGeom>
          <a:noFill/>
          <a:ln>
            <a:noFill/>
          </a:ln>
        </p:spPr>
      </p:pic>
      <p:sp>
        <p:nvSpPr>
          <p:cNvPr id="167" name="Google Shape;167;p8"/>
          <p:cNvSpPr txBox="1">
            <a:spLocks noGrp="1"/>
          </p:cNvSpPr>
          <p:nvPr>
            <p:ph type="title"/>
          </p:nvPr>
        </p:nvSpPr>
        <p:spPr>
          <a:xfrm>
            <a:off x="142876" y="188640"/>
            <a:ext cx="8533580" cy="100811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1400" b="0" dirty="0">
                <a:solidFill>
                  <a:schemeClr val="dk1"/>
                </a:solidFill>
                <a:latin typeface="Gill Sans"/>
                <a:ea typeface="Gill Sans"/>
                <a:cs typeface="Gill Sans"/>
                <a:sym typeface="Gill Sans"/>
              </a:rPr>
              <a:t>                                                                                                 2022 Rapport du </a:t>
            </a:r>
            <a:r>
              <a:rPr lang="en-US" sz="1400" b="0" dirty="0" err="1">
                <a:solidFill>
                  <a:schemeClr val="dk1"/>
                </a:solidFill>
                <a:latin typeface="Gill Sans"/>
                <a:ea typeface="Gill Sans"/>
                <a:cs typeface="Gill Sans"/>
                <a:sym typeface="Gill Sans"/>
              </a:rPr>
              <a:t>comité</a:t>
            </a:r>
            <a:r>
              <a:rPr lang="en-US" sz="1400" b="0" dirty="0">
                <a:solidFill>
                  <a:schemeClr val="dk1"/>
                </a:solidFill>
                <a:latin typeface="Gill Sans"/>
                <a:ea typeface="Gill Sans"/>
                <a:cs typeface="Gill Sans"/>
                <a:sym typeface="Gill Sans"/>
              </a:rPr>
              <a:t> </a:t>
            </a:r>
            <a:r>
              <a:rPr lang="en-US" sz="1400" b="0" dirty="0" err="1">
                <a:solidFill>
                  <a:schemeClr val="dk1"/>
                </a:solidFill>
                <a:latin typeface="Gill Sans"/>
                <a:ea typeface="Gill Sans"/>
                <a:cs typeface="Gill Sans"/>
                <a:sym typeface="Gill Sans"/>
              </a:rPr>
              <a:t>d'audit</a:t>
            </a:r>
            <a:r>
              <a:rPr lang="en-US" sz="1400" b="0" dirty="0">
                <a:solidFill>
                  <a:schemeClr val="dk1"/>
                </a:solidFill>
                <a:latin typeface="Gill Sans"/>
                <a:ea typeface="Gill Sans"/>
                <a:cs typeface="Gill Sans"/>
                <a:sym typeface="Gill Sans"/>
              </a:rPr>
              <a:t> de </a:t>
            </a:r>
            <a:r>
              <a:rPr lang="en-US" sz="1400" b="0" dirty="0" err="1">
                <a:solidFill>
                  <a:schemeClr val="dk1"/>
                </a:solidFill>
                <a:latin typeface="Gill Sans"/>
                <a:ea typeface="Gill Sans"/>
                <a:cs typeface="Gill Sans"/>
                <a:sym typeface="Gill Sans"/>
              </a:rPr>
              <a:t>l'OMD</a:t>
            </a:r>
            <a:r>
              <a:rPr lang="en-US" sz="1400" b="0" dirty="0">
                <a:solidFill>
                  <a:schemeClr val="dk1"/>
                </a:solidFill>
                <a:latin typeface="Gill Sans"/>
                <a:ea typeface="Gill Sans"/>
                <a:cs typeface="Gill Sans"/>
                <a:sym typeface="Gill Sans"/>
              </a:rPr>
              <a:t>-AOC</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a:spLocks noGrp="1"/>
          </p:cNvSpPr>
          <p:nvPr>
            <p:ph type="body" idx="1"/>
          </p:nvPr>
        </p:nvSpPr>
        <p:spPr>
          <a:xfrm>
            <a:off x="323850" y="1352550"/>
            <a:ext cx="8496300" cy="5253038"/>
          </a:xfrm>
          <a:prstGeom prst="rect">
            <a:avLst/>
          </a:prstGeom>
          <a:noFill/>
          <a:ln>
            <a:noFill/>
          </a:ln>
        </p:spPr>
        <p:txBody>
          <a:bodyPr spcFirstLastPara="1" wrap="square" lIns="91425" tIns="45700" rIns="91425" bIns="45700" anchor="t" anchorCtr="0">
            <a:noAutofit/>
          </a:bodyPr>
          <a:lstStyle/>
          <a:p>
            <a:pPr marL="109537" lvl="0" indent="0" algn="just" rtl="0">
              <a:spcBef>
                <a:spcPts val="0"/>
              </a:spcBef>
              <a:spcAft>
                <a:spcPts val="0"/>
              </a:spcAft>
              <a:buSzPts val="1632"/>
              <a:buFont typeface="Noto Sans Symbols"/>
              <a:buNone/>
            </a:pPr>
            <a:r>
              <a:rPr lang="en-US" sz="2400" b="1">
                <a:latin typeface="Bookman Old Style"/>
                <a:ea typeface="Bookman Old Style"/>
                <a:cs typeface="Bookman Old Style"/>
                <a:sym typeface="Bookman Old Style"/>
              </a:rPr>
              <a:t>LIMITES</a:t>
            </a:r>
            <a:endParaRPr/>
          </a:p>
          <a:p>
            <a:pPr marL="109537" lvl="0" indent="0" algn="just" rtl="0">
              <a:spcBef>
                <a:spcPts val="400"/>
              </a:spcBef>
              <a:spcAft>
                <a:spcPts val="0"/>
              </a:spcAft>
              <a:buSzPts val="1632"/>
              <a:buFont typeface="Noto Sans Symbols"/>
              <a:buNone/>
            </a:pPr>
            <a:endParaRPr sz="2400" b="1">
              <a:latin typeface="Bookman Old Style"/>
              <a:ea typeface="Bookman Old Style"/>
              <a:cs typeface="Bookman Old Style"/>
              <a:sym typeface="Bookman Old Style"/>
            </a:endParaRPr>
          </a:p>
          <a:p>
            <a:pPr marL="109537" lvl="0" indent="0" algn="just" rtl="0">
              <a:spcBef>
                <a:spcPts val="400"/>
              </a:spcBef>
              <a:spcAft>
                <a:spcPts val="0"/>
              </a:spcAft>
              <a:buSzPts val="1632"/>
              <a:buFont typeface="Noto Sans Symbols"/>
              <a:buNone/>
            </a:pPr>
            <a:endParaRPr sz="2400" b="1">
              <a:latin typeface="Bookman Old Style"/>
              <a:ea typeface="Bookman Old Style"/>
              <a:cs typeface="Bookman Old Style"/>
              <a:sym typeface="Bookman Old Style"/>
            </a:endParaRPr>
          </a:p>
          <a:p>
            <a:pPr marL="109537" lvl="0" indent="0" algn="just" rtl="0">
              <a:spcBef>
                <a:spcPts val="400"/>
              </a:spcBef>
              <a:spcAft>
                <a:spcPts val="0"/>
              </a:spcAft>
              <a:buSzPts val="1632"/>
              <a:buFont typeface="Noto Sans Symbols"/>
              <a:buNone/>
            </a:pPr>
            <a:endParaRPr sz="2400" b="1">
              <a:latin typeface="Bookman Old Style"/>
              <a:ea typeface="Bookman Old Style"/>
              <a:cs typeface="Bookman Old Style"/>
              <a:sym typeface="Bookman Old Style"/>
            </a:endParaRPr>
          </a:p>
          <a:p>
            <a:pPr marL="109537" lvl="0" indent="0" algn="just" rtl="0">
              <a:spcBef>
                <a:spcPts val="400"/>
              </a:spcBef>
              <a:spcAft>
                <a:spcPts val="0"/>
              </a:spcAft>
              <a:buSzPts val="1632"/>
              <a:buFont typeface="Noto Sans Symbols"/>
              <a:buNone/>
            </a:pPr>
            <a:endParaRPr sz="2400" b="1">
              <a:latin typeface="Bookman Old Style"/>
              <a:ea typeface="Bookman Old Style"/>
              <a:cs typeface="Bookman Old Style"/>
              <a:sym typeface="Bookman Old Style"/>
            </a:endParaRPr>
          </a:p>
          <a:p>
            <a:pPr marL="109537" lvl="0" indent="0" algn="just" rtl="0">
              <a:spcBef>
                <a:spcPts val="400"/>
              </a:spcBef>
              <a:spcAft>
                <a:spcPts val="0"/>
              </a:spcAft>
              <a:buSzPts val="1632"/>
              <a:buFont typeface="Noto Sans Symbols"/>
              <a:buNone/>
            </a:pPr>
            <a:endParaRPr sz="2400">
              <a:latin typeface="Bookman Old Style"/>
              <a:ea typeface="Bookman Old Style"/>
              <a:cs typeface="Bookman Old Style"/>
              <a:sym typeface="Bookman Old Style"/>
            </a:endParaRPr>
          </a:p>
          <a:p>
            <a:pPr marL="109537" lvl="0" indent="0" algn="just" rtl="0">
              <a:spcBef>
                <a:spcPts val="400"/>
              </a:spcBef>
              <a:spcAft>
                <a:spcPts val="0"/>
              </a:spcAft>
              <a:buSzPts val="1632"/>
              <a:buFont typeface="Noto Sans Symbols"/>
              <a:buNone/>
            </a:pPr>
            <a:endParaRPr sz="2400">
              <a:latin typeface="Bookman Old Style"/>
              <a:ea typeface="Bookman Old Style"/>
              <a:cs typeface="Bookman Old Style"/>
              <a:sym typeface="Bookman Old Style"/>
            </a:endParaRPr>
          </a:p>
          <a:p>
            <a:pPr marL="109537" lvl="0" indent="0" algn="just" rtl="0">
              <a:spcBef>
                <a:spcPts val="400"/>
              </a:spcBef>
              <a:spcAft>
                <a:spcPts val="0"/>
              </a:spcAft>
              <a:buSzPts val="1632"/>
              <a:buFont typeface="Noto Sans Symbols"/>
              <a:buNone/>
            </a:pPr>
            <a:endParaRPr sz="2400">
              <a:latin typeface="Bookman Old Style"/>
              <a:ea typeface="Bookman Old Style"/>
              <a:cs typeface="Bookman Old Style"/>
              <a:sym typeface="Bookman Old Style"/>
            </a:endParaRPr>
          </a:p>
          <a:p>
            <a:pPr marL="109537" lvl="0" indent="0" algn="just" rtl="0">
              <a:spcBef>
                <a:spcPts val="400"/>
              </a:spcBef>
              <a:spcAft>
                <a:spcPts val="0"/>
              </a:spcAft>
              <a:buSzPts val="1632"/>
              <a:buFont typeface="Noto Sans Symbols"/>
              <a:buNone/>
            </a:pPr>
            <a:endParaRPr sz="2400">
              <a:latin typeface="Bookman Old Style"/>
              <a:ea typeface="Bookman Old Style"/>
              <a:cs typeface="Bookman Old Style"/>
              <a:sym typeface="Bookman Old Style"/>
            </a:endParaRPr>
          </a:p>
          <a:p>
            <a:pPr marL="109537" lvl="0" indent="0" algn="just" rtl="0">
              <a:spcBef>
                <a:spcPts val="400"/>
              </a:spcBef>
              <a:spcAft>
                <a:spcPts val="0"/>
              </a:spcAft>
              <a:buSzPts val="1632"/>
              <a:buFont typeface="Noto Sans Symbols"/>
              <a:buNone/>
            </a:pPr>
            <a:endParaRPr sz="2400">
              <a:latin typeface="Bookman Old Style"/>
              <a:ea typeface="Bookman Old Style"/>
              <a:cs typeface="Bookman Old Style"/>
              <a:sym typeface="Bookman Old Style"/>
            </a:endParaRPr>
          </a:p>
          <a:p>
            <a:pPr marL="109537" lvl="0" indent="0" algn="just" rtl="0">
              <a:spcBef>
                <a:spcPts val="400"/>
              </a:spcBef>
              <a:spcAft>
                <a:spcPts val="0"/>
              </a:spcAft>
              <a:buSzPts val="1632"/>
              <a:buFont typeface="Noto Sans Symbols"/>
              <a:buNone/>
            </a:pPr>
            <a:endParaRPr sz="2400">
              <a:latin typeface="Bookman Old Style"/>
              <a:ea typeface="Bookman Old Style"/>
              <a:cs typeface="Bookman Old Style"/>
              <a:sym typeface="Bookman Old Style"/>
            </a:endParaRPr>
          </a:p>
          <a:p>
            <a:pPr marL="365125" lvl="0" indent="-255587" algn="just" rtl="0">
              <a:spcBef>
                <a:spcPts val="400"/>
              </a:spcBef>
              <a:spcAft>
                <a:spcPts val="0"/>
              </a:spcAft>
              <a:buSzPts val="1632"/>
              <a:buFont typeface="Noto Sans Symbols"/>
              <a:buNone/>
            </a:pPr>
            <a:endParaRPr sz="2400">
              <a:latin typeface="Bookman Old Style"/>
              <a:ea typeface="Bookman Old Style"/>
              <a:cs typeface="Bookman Old Style"/>
              <a:sym typeface="Bookman Old Style"/>
            </a:endParaRPr>
          </a:p>
          <a:p>
            <a:pPr marL="365125" lvl="0" indent="-255587" algn="just" rtl="0">
              <a:spcBef>
                <a:spcPts val="400"/>
              </a:spcBef>
              <a:spcAft>
                <a:spcPts val="0"/>
              </a:spcAft>
              <a:buSzPts val="1632"/>
              <a:buFont typeface="Noto Sans Symbols"/>
              <a:buNone/>
            </a:pPr>
            <a:endParaRPr sz="2400">
              <a:latin typeface="Bookman Old Style"/>
              <a:ea typeface="Bookman Old Style"/>
              <a:cs typeface="Bookman Old Style"/>
              <a:sym typeface="Bookman Old Style"/>
            </a:endParaRPr>
          </a:p>
          <a:p>
            <a:pPr marL="365125" lvl="0" indent="-255587" algn="just" rtl="0">
              <a:lnSpc>
                <a:spcPct val="150000"/>
              </a:lnSpc>
              <a:spcBef>
                <a:spcPts val="400"/>
              </a:spcBef>
              <a:spcAft>
                <a:spcPts val="0"/>
              </a:spcAft>
              <a:buSzPts val="1632"/>
              <a:buFont typeface="Noto Sans Symbols"/>
              <a:buNone/>
            </a:pPr>
            <a:endParaRPr sz="2400">
              <a:latin typeface="Bookman Old Style"/>
              <a:ea typeface="Bookman Old Style"/>
              <a:cs typeface="Bookman Old Style"/>
              <a:sym typeface="Bookman Old Style"/>
            </a:endParaRPr>
          </a:p>
          <a:p>
            <a:pPr marL="365125" lvl="0" indent="-151955" algn="just" rtl="0">
              <a:lnSpc>
                <a:spcPct val="150000"/>
              </a:lnSpc>
              <a:spcBef>
                <a:spcPts val="400"/>
              </a:spcBef>
              <a:spcAft>
                <a:spcPts val="0"/>
              </a:spcAft>
              <a:buSzPts val="1632"/>
              <a:buNone/>
            </a:pPr>
            <a:endParaRPr sz="2400">
              <a:latin typeface="Bookman Old Style"/>
              <a:ea typeface="Bookman Old Style"/>
              <a:cs typeface="Bookman Old Style"/>
              <a:sym typeface="Bookman Old Style"/>
            </a:endParaRPr>
          </a:p>
          <a:p>
            <a:pPr marL="365125" lvl="0" indent="-151955" algn="just" rtl="0">
              <a:spcBef>
                <a:spcPts val="400"/>
              </a:spcBef>
              <a:spcAft>
                <a:spcPts val="0"/>
              </a:spcAft>
              <a:buSzPts val="1632"/>
              <a:buNone/>
            </a:pPr>
            <a:endParaRPr sz="2400">
              <a:latin typeface="Bookman Old Style"/>
              <a:ea typeface="Bookman Old Style"/>
              <a:cs typeface="Bookman Old Style"/>
              <a:sym typeface="Bookman Old Style"/>
            </a:endParaRPr>
          </a:p>
          <a:p>
            <a:pPr marL="365125" lvl="0" indent="-151955" algn="just" rtl="0">
              <a:spcBef>
                <a:spcPts val="400"/>
              </a:spcBef>
              <a:spcAft>
                <a:spcPts val="0"/>
              </a:spcAft>
              <a:buSzPts val="1632"/>
              <a:buNone/>
            </a:pPr>
            <a:endParaRPr sz="2400">
              <a:latin typeface="Bookman Old Style"/>
              <a:ea typeface="Bookman Old Style"/>
              <a:cs typeface="Bookman Old Style"/>
              <a:sym typeface="Bookman Old Style"/>
            </a:endParaRPr>
          </a:p>
          <a:p>
            <a:pPr marL="365125" lvl="0" indent="-151955" algn="just" rtl="0">
              <a:spcBef>
                <a:spcPts val="400"/>
              </a:spcBef>
              <a:spcAft>
                <a:spcPts val="0"/>
              </a:spcAft>
              <a:buSzPts val="1632"/>
              <a:buNone/>
            </a:pPr>
            <a:endParaRPr sz="2400">
              <a:latin typeface="Bookman Old Style"/>
              <a:ea typeface="Bookman Old Style"/>
              <a:cs typeface="Bookman Old Style"/>
              <a:sym typeface="Bookman Old Style"/>
            </a:endParaRPr>
          </a:p>
          <a:p>
            <a:pPr marL="109537" lvl="0" indent="0" algn="just" rtl="0">
              <a:spcBef>
                <a:spcPts val="400"/>
              </a:spcBef>
              <a:spcAft>
                <a:spcPts val="0"/>
              </a:spcAft>
              <a:buSzPts val="1632"/>
              <a:buFont typeface="Noto Sans Symbols"/>
              <a:buNone/>
            </a:pPr>
            <a:endParaRPr sz="2400">
              <a:latin typeface="Bookman Old Style"/>
              <a:ea typeface="Bookman Old Style"/>
              <a:cs typeface="Bookman Old Style"/>
              <a:sym typeface="Bookman Old Style"/>
            </a:endParaRPr>
          </a:p>
          <a:p>
            <a:pPr marL="365125" lvl="0" indent="-151955" algn="just" rtl="0">
              <a:spcBef>
                <a:spcPts val="400"/>
              </a:spcBef>
              <a:spcAft>
                <a:spcPts val="0"/>
              </a:spcAft>
              <a:buSzPts val="1632"/>
              <a:buNone/>
            </a:pPr>
            <a:endParaRPr sz="2400">
              <a:latin typeface="Bookman Old Style"/>
              <a:ea typeface="Bookman Old Style"/>
              <a:cs typeface="Bookman Old Style"/>
              <a:sym typeface="Bookman Old Style"/>
            </a:endParaRPr>
          </a:p>
          <a:p>
            <a:pPr marL="365125" lvl="0" indent="-151955" algn="just" rtl="0">
              <a:spcBef>
                <a:spcPts val="400"/>
              </a:spcBef>
              <a:spcAft>
                <a:spcPts val="0"/>
              </a:spcAft>
              <a:buSzPts val="1632"/>
              <a:buNone/>
            </a:pPr>
            <a:endParaRPr sz="2400">
              <a:latin typeface="Bookman Old Style"/>
              <a:ea typeface="Bookman Old Style"/>
              <a:cs typeface="Bookman Old Style"/>
              <a:sym typeface="Bookman Old Style"/>
            </a:endParaRPr>
          </a:p>
        </p:txBody>
      </p:sp>
      <p:pic>
        <p:nvPicPr>
          <p:cNvPr id="174" name="Google Shape;174;p9"/>
          <p:cNvPicPr preferRelativeResize="0"/>
          <p:nvPr/>
        </p:nvPicPr>
        <p:blipFill rotWithShape="1">
          <a:blip r:embed="rId3">
            <a:alphaModFix/>
          </a:blip>
          <a:srcRect/>
          <a:stretch/>
        </p:blipFill>
        <p:spPr>
          <a:xfrm>
            <a:off x="542925" y="347663"/>
            <a:ext cx="933450" cy="804862"/>
          </a:xfrm>
          <a:prstGeom prst="rect">
            <a:avLst/>
          </a:prstGeom>
          <a:noFill/>
          <a:ln>
            <a:noFill/>
          </a:ln>
        </p:spPr>
      </p:pic>
      <p:grpSp>
        <p:nvGrpSpPr>
          <p:cNvPr id="175" name="Google Shape;175;p9"/>
          <p:cNvGrpSpPr/>
          <p:nvPr/>
        </p:nvGrpSpPr>
        <p:grpSpPr>
          <a:xfrm>
            <a:off x="323206" y="1995923"/>
            <a:ext cx="8494288" cy="3905733"/>
            <a:chOff x="0" y="156670"/>
            <a:chExt cx="8494288" cy="3905733"/>
          </a:xfrm>
        </p:grpSpPr>
        <p:sp>
          <p:nvSpPr>
            <p:cNvPr id="176" name="Google Shape;176;p9"/>
            <p:cNvSpPr/>
            <p:nvPr/>
          </p:nvSpPr>
          <p:spPr>
            <a:xfrm>
              <a:off x="0" y="156670"/>
              <a:ext cx="2588912" cy="1055520"/>
            </a:xfrm>
            <a:prstGeom prst="rect">
              <a:avLst/>
            </a:prstGeom>
            <a:solidFill>
              <a:srgbClr val="358FA7"/>
            </a:solidFill>
            <a:ln w="55000" cap="flat" cmpd="thickThin">
              <a:solidFill>
                <a:srgbClr val="358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txBox="1"/>
            <p:nvPr/>
          </p:nvSpPr>
          <p:spPr>
            <a:xfrm>
              <a:off x="0" y="156670"/>
              <a:ext cx="2588912" cy="1055520"/>
            </a:xfrm>
            <a:prstGeom prst="rect">
              <a:avLst/>
            </a:prstGeom>
            <a:noFill/>
            <a:ln>
              <a:noFill/>
            </a:ln>
          </p:spPr>
          <p:txBody>
            <a:bodyPr spcFirstLastPara="1" wrap="square" lIns="128000" tIns="73150" rIns="128000" bIns="73150" anchor="ctr" anchorCtr="0">
              <a:noAutofit/>
            </a:bodyPr>
            <a:lstStyle/>
            <a:p>
              <a:pPr lvl="0" algn="ctr">
                <a:lnSpc>
                  <a:spcPct val="90000"/>
                </a:lnSpc>
                <a:buClr>
                  <a:schemeClr val="lt1"/>
                </a:buClr>
                <a:buSzPts val="1800"/>
              </a:pPr>
              <a:r>
                <a:rPr lang="en-US" sz="1800" dirty="0" err="1">
                  <a:solidFill>
                    <a:schemeClr val="lt1"/>
                  </a:solidFill>
                  <a:latin typeface="Bookman Old Style"/>
                  <a:ea typeface="Bookman Old Style"/>
                  <a:cs typeface="Bookman Old Style"/>
                  <a:sym typeface="Bookman Old Style"/>
                </a:rPr>
                <a:t>Barrière</a:t>
              </a:r>
              <a:r>
                <a:rPr lang="en-US" sz="1800" dirty="0">
                  <a:solidFill>
                    <a:schemeClr val="lt1"/>
                  </a:solidFill>
                  <a:latin typeface="Bookman Old Style"/>
                  <a:ea typeface="Bookman Old Style"/>
                  <a:cs typeface="Bookman Old Style"/>
                  <a:sym typeface="Bookman Old Style"/>
                </a:rPr>
                <a:t> </a:t>
              </a:r>
              <a:r>
                <a:rPr lang="en-US" sz="1800" dirty="0" err="1">
                  <a:solidFill>
                    <a:schemeClr val="lt1"/>
                  </a:solidFill>
                  <a:latin typeface="Bookman Old Style"/>
                  <a:ea typeface="Bookman Old Style"/>
                  <a:cs typeface="Bookman Old Style"/>
                  <a:sym typeface="Bookman Old Style"/>
                </a:rPr>
                <a:t>linguistique</a:t>
              </a:r>
              <a:r>
                <a:rPr lang="en-US" sz="1800" dirty="0">
                  <a:solidFill>
                    <a:schemeClr val="lt1"/>
                  </a:solidFill>
                  <a:latin typeface="Bookman Old Style"/>
                  <a:ea typeface="Bookman Old Style"/>
                  <a:cs typeface="Bookman Old Style"/>
                  <a:sym typeface="Bookman Old Style"/>
                </a:rPr>
                <a:t>
</a:t>
              </a:r>
              <a:endParaRPr dirty="0"/>
            </a:p>
          </p:txBody>
        </p:sp>
        <p:sp>
          <p:nvSpPr>
            <p:cNvPr id="178" name="Google Shape;178;p9"/>
            <p:cNvSpPr/>
            <p:nvPr/>
          </p:nvSpPr>
          <p:spPr>
            <a:xfrm>
              <a:off x="0" y="1203604"/>
              <a:ext cx="2588912" cy="2837611"/>
            </a:xfrm>
            <a:prstGeom prst="rect">
              <a:avLst/>
            </a:prstGeom>
            <a:solidFill>
              <a:srgbClr val="CCDBE1">
                <a:alpha val="89803"/>
              </a:srgbClr>
            </a:solidFill>
            <a:ln w="55000" cap="flat" cmpd="thickThin">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txBox="1"/>
            <p:nvPr/>
          </p:nvSpPr>
          <p:spPr>
            <a:xfrm>
              <a:off x="0" y="1203604"/>
              <a:ext cx="2588912" cy="2837611"/>
            </a:xfrm>
            <a:prstGeom prst="rect">
              <a:avLst/>
            </a:prstGeom>
            <a:noFill/>
            <a:ln>
              <a:noFill/>
            </a:ln>
          </p:spPr>
          <p:txBody>
            <a:bodyPr spcFirstLastPara="1" wrap="square" lIns="96000" tIns="96000" rIns="128000" bIns="144000" anchor="t" anchorCtr="0">
              <a:noAutofit/>
            </a:bodyPr>
            <a:lstStyle/>
            <a:p>
              <a:pPr marL="171450" lvl="1" indent="-171450">
                <a:lnSpc>
                  <a:spcPct val="90000"/>
                </a:lnSpc>
                <a:buClr>
                  <a:schemeClr val="dk1"/>
                </a:buClr>
                <a:buSzPts val="1800"/>
                <a:buFont typeface="Bookman Old Style"/>
                <a:buChar char="•"/>
              </a:pPr>
              <a:r>
                <a:rPr lang="fr-FR" sz="1800" dirty="0">
                  <a:solidFill>
                    <a:schemeClr val="dk1"/>
                  </a:solidFill>
                  <a:latin typeface="Bookman Old Style"/>
                  <a:ea typeface="Bookman Old Style"/>
                  <a:cs typeface="Bookman Old Style"/>
                  <a:sym typeface="Bookman Old Style"/>
                </a:rPr>
                <a:t>L’absence du membre bilingue de l’équipe (CFR-B)</a:t>
              </a:r>
              <a:endParaRPr dirty="0"/>
            </a:p>
          </p:txBody>
        </p:sp>
        <p:sp>
          <p:nvSpPr>
            <p:cNvPr id="180" name="Google Shape;180;p9"/>
            <p:cNvSpPr/>
            <p:nvPr/>
          </p:nvSpPr>
          <p:spPr>
            <a:xfrm>
              <a:off x="2954015" y="215957"/>
              <a:ext cx="2588912" cy="1035565"/>
            </a:xfrm>
            <a:prstGeom prst="rect">
              <a:avLst/>
            </a:prstGeom>
            <a:solidFill>
              <a:srgbClr val="358FA7"/>
            </a:solidFill>
            <a:ln w="55000" cap="flat" cmpd="thickThin">
              <a:solidFill>
                <a:srgbClr val="358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txBox="1"/>
            <p:nvPr/>
          </p:nvSpPr>
          <p:spPr>
            <a:xfrm>
              <a:off x="2954015" y="215957"/>
              <a:ext cx="2588912" cy="1035565"/>
            </a:xfrm>
            <a:prstGeom prst="rect">
              <a:avLst/>
            </a:prstGeom>
            <a:noFill/>
            <a:ln>
              <a:noFill/>
            </a:ln>
          </p:spPr>
          <p:txBody>
            <a:bodyPr spcFirstLastPara="1" wrap="square" lIns="128000" tIns="73150" rIns="128000" bIns="73150" anchor="ctr" anchorCtr="0">
              <a:noAutofit/>
            </a:bodyPr>
            <a:lstStyle/>
            <a:p>
              <a:pPr lvl="0" algn="ctr">
                <a:lnSpc>
                  <a:spcPct val="90000"/>
                </a:lnSpc>
                <a:buClr>
                  <a:schemeClr val="lt1"/>
                </a:buClr>
                <a:buSzPts val="1800"/>
              </a:pPr>
              <a:r>
                <a:rPr lang="en-US" sz="1800" dirty="0">
                  <a:solidFill>
                    <a:schemeClr val="lt1"/>
                  </a:solidFill>
                  <a:latin typeface="Bookman Old Style"/>
                  <a:ea typeface="Bookman Old Style"/>
                  <a:cs typeface="Bookman Old Style"/>
                  <a:sym typeface="Bookman Old Style"/>
                </a:rPr>
                <a:t> Temps </a:t>
              </a:r>
              <a:r>
                <a:rPr lang="en-US" sz="1800" dirty="0" err="1">
                  <a:solidFill>
                    <a:schemeClr val="lt1"/>
                  </a:solidFill>
                  <a:latin typeface="Bookman Old Style"/>
                  <a:ea typeface="Bookman Old Style"/>
                  <a:cs typeface="Bookman Old Style"/>
                  <a:sym typeface="Bookman Old Style"/>
                </a:rPr>
                <a:t>limité</a:t>
              </a:r>
              <a:endParaRPr dirty="0"/>
            </a:p>
          </p:txBody>
        </p:sp>
        <p:sp>
          <p:nvSpPr>
            <p:cNvPr id="182" name="Google Shape;182;p9"/>
            <p:cNvSpPr/>
            <p:nvPr/>
          </p:nvSpPr>
          <p:spPr>
            <a:xfrm>
              <a:off x="2954015" y="1251523"/>
              <a:ext cx="2588912" cy="2810880"/>
            </a:xfrm>
            <a:prstGeom prst="rect">
              <a:avLst/>
            </a:prstGeom>
            <a:solidFill>
              <a:srgbClr val="CCDBE1">
                <a:alpha val="89803"/>
              </a:srgbClr>
            </a:solidFill>
            <a:ln w="55000" cap="flat" cmpd="thickThin">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txBox="1"/>
            <p:nvPr/>
          </p:nvSpPr>
          <p:spPr>
            <a:xfrm>
              <a:off x="2954015" y="1251523"/>
              <a:ext cx="2588912" cy="2810880"/>
            </a:xfrm>
            <a:prstGeom prst="rect">
              <a:avLst/>
            </a:prstGeom>
            <a:noFill/>
            <a:ln>
              <a:noFill/>
            </a:ln>
          </p:spPr>
          <p:txBody>
            <a:bodyPr spcFirstLastPara="1" wrap="square" lIns="96000" tIns="96000" rIns="128000" bIns="144000" anchor="t" anchorCtr="0">
              <a:noAutofit/>
            </a:bodyPr>
            <a:lstStyle/>
            <a:p>
              <a:pPr marL="171450" lvl="1" indent="-171450">
                <a:lnSpc>
                  <a:spcPct val="90000"/>
                </a:lnSpc>
                <a:buClr>
                  <a:schemeClr val="dk1"/>
                </a:buClr>
                <a:buSzPts val="1800"/>
                <a:buFont typeface="Bookman Old Style"/>
                <a:buChar char="•"/>
              </a:pPr>
              <a:r>
                <a:rPr lang="fr-FR" sz="1800" dirty="0">
                  <a:solidFill>
                    <a:schemeClr val="dk1"/>
                  </a:solidFill>
                  <a:latin typeface="Bookman Old Style"/>
                  <a:ea typeface="Bookman Old Style"/>
                  <a:cs typeface="Bookman Old Style"/>
                  <a:sym typeface="Bookman Old Style"/>
                </a:rPr>
                <a:t>Le temps alloué à la réalisation des audits était insuffisant.</a:t>
              </a:r>
              <a:endParaRPr dirty="0"/>
            </a:p>
          </p:txBody>
        </p:sp>
        <p:sp>
          <p:nvSpPr>
            <p:cNvPr id="184" name="Google Shape;184;p9"/>
            <p:cNvSpPr/>
            <p:nvPr/>
          </p:nvSpPr>
          <p:spPr>
            <a:xfrm>
              <a:off x="5905376" y="215957"/>
              <a:ext cx="2588912" cy="1035565"/>
            </a:xfrm>
            <a:prstGeom prst="rect">
              <a:avLst/>
            </a:prstGeom>
            <a:solidFill>
              <a:srgbClr val="358FA7"/>
            </a:solidFill>
            <a:ln w="55000" cap="flat" cmpd="thickThin">
              <a:solidFill>
                <a:srgbClr val="358F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txBox="1"/>
            <p:nvPr/>
          </p:nvSpPr>
          <p:spPr>
            <a:xfrm>
              <a:off x="5905376" y="215957"/>
              <a:ext cx="2588912" cy="1035565"/>
            </a:xfrm>
            <a:prstGeom prst="rect">
              <a:avLst/>
            </a:prstGeom>
            <a:noFill/>
            <a:ln>
              <a:noFill/>
            </a:ln>
          </p:spPr>
          <p:txBody>
            <a:bodyPr spcFirstLastPara="1" wrap="square" lIns="128000" tIns="73150" rIns="128000" bIns="73150" anchor="ctr" anchorCtr="0">
              <a:noAutofit/>
            </a:bodyPr>
            <a:lstStyle/>
            <a:p>
              <a:pPr lvl="0" algn="ctr">
                <a:lnSpc>
                  <a:spcPct val="90000"/>
                </a:lnSpc>
                <a:buClr>
                  <a:schemeClr val="lt1"/>
                </a:buClr>
                <a:buSzPts val="1800"/>
              </a:pPr>
              <a:r>
                <a:rPr lang="en-US" sz="1800" dirty="0" err="1">
                  <a:solidFill>
                    <a:schemeClr val="lt1"/>
                  </a:solidFill>
                  <a:latin typeface="Bookman Old Style"/>
                  <a:ea typeface="Bookman Old Style"/>
                  <a:cs typeface="Bookman Old Style"/>
                  <a:sym typeface="Bookman Old Style"/>
                </a:rPr>
                <a:t>Contraintes</a:t>
              </a:r>
              <a:r>
                <a:rPr lang="en-US" sz="1800" dirty="0">
                  <a:solidFill>
                    <a:schemeClr val="lt1"/>
                  </a:solidFill>
                  <a:latin typeface="Bookman Old Style"/>
                  <a:ea typeface="Bookman Old Style"/>
                  <a:cs typeface="Bookman Old Style"/>
                  <a:sym typeface="Bookman Old Style"/>
                </a:rPr>
                <a:t> </a:t>
              </a:r>
              <a:r>
                <a:rPr lang="en-US" sz="1800" dirty="0" err="1">
                  <a:solidFill>
                    <a:schemeClr val="lt1"/>
                  </a:solidFill>
                  <a:latin typeface="Bookman Old Style"/>
                  <a:ea typeface="Bookman Old Style"/>
                  <a:cs typeface="Bookman Old Style"/>
                  <a:sym typeface="Bookman Old Style"/>
                </a:rPr>
                <a:t>budgétaires</a:t>
              </a:r>
              <a:r>
                <a:rPr lang="en-US" sz="1800" dirty="0">
                  <a:solidFill>
                    <a:schemeClr val="lt1"/>
                  </a:solidFill>
                  <a:latin typeface="Bookman Old Style"/>
                  <a:ea typeface="Bookman Old Style"/>
                  <a:cs typeface="Bookman Old Style"/>
                  <a:sym typeface="Bookman Old Style"/>
                </a:rPr>
                <a:t>
</a:t>
              </a:r>
              <a:endParaRPr dirty="0"/>
            </a:p>
          </p:txBody>
        </p:sp>
        <p:sp>
          <p:nvSpPr>
            <p:cNvPr id="186" name="Google Shape;186;p9"/>
            <p:cNvSpPr/>
            <p:nvPr/>
          </p:nvSpPr>
          <p:spPr>
            <a:xfrm>
              <a:off x="5905376" y="1251523"/>
              <a:ext cx="2588912" cy="2810880"/>
            </a:xfrm>
            <a:prstGeom prst="rect">
              <a:avLst/>
            </a:prstGeom>
            <a:solidFill>
              <a:srgbClr val="CCDBE1">
                <a:alpha val="89803"/>
              </a:srgbClr>
            </a:solidFill>
            <a:ln w="55000" cap="flat" cmpd="thickThin">
              <a:solidFill>
                <a:srgbClr val="CCDBE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9"/>
            <p:cNvSpPr txBox="1"/>
            <p:nvPr/>
          </p:nvSpPr>
          <p:spPr>
            <a:xfrm>
              <a:off x="5905376" y="1251523"/>
              <a:ext cx="2588912" cy="2810880"/>
            </a:xfrm>
            <a:prstGeom prst="rect">
              <a:avLst/>
            </a:prstGeom>
            <a:noFill/>
            <a:ln>
              <a:noFill/>
            </a:ln>
          </p:spPr>
          <p:txBody>
            <a:bodyPr spcFirstLastPara="1" wrap="square" lIns="96000" tIns="96000" rIns="128000" bIns="144000" anchor="t" anchorCtr="0">
              <a:noAutofit/>
            </a:bodyPr>
            <a:lstStyle/>
            <a:p>
              <a:pPr marL="171450" lvl="1" indent="-171450">
                <a:lnSpc>
                  <a:spcPct val="90000"/>
                </a:lnSpc>
                <a:buClr>
                  <a:schemeClr val="dk1"/>
                </a:buClr>
                <a:buSzPts val="1800"/>
                <a:buFont typeface="Bookman Old Style"/>
                <a:buChar char="•"/>
              </a:pPr>
              <a:r>
                <a:rPr lang="en-US" sz="1800" dirty="0">
                  <a:solidFill>
                    <a:schemeClr val="dk1"/>
                  </a:solidFill>
                  <a:latin typeface="Bookman Old Style"/>
                  <a:ea typeface="Bookman Old Style"/>
                  <a:cs typeface="Bookman Old Style"/>
                  <a:sym typeface="Bookman Old Style"/>
                </a:rPr>
                <a:t>Budget </a:t>
              </a:r>
              <a:r>
                <a:rPr lang="en-US" sz="1800" dirty="0" err="1">
                  <a:solidFill>
                    <a:schemeClr val="dk1"/>
                  </a:solidFill>
                  <a:latin typeface="Bookman Old Style"/>
                  <a:ea typeface="Bookman Old Style"/>
                  <a:cs typeface="Bookman Old Style"/>
                  <a:sym typeface="Bookman Old Style"/>
                </a:rPr>
                <a:t>limité</a:t>
              </a:r>
              <a:r>
                <a:rPr lang="en-US" sz="1800" dirty="0">
                  <a:solidFill>
                    <a:schemeClr val="dk1"/>
                  </a:solidFill>
                  <a:latin typeface="Bookman Old Style"/>
                  <a:ea typeface="Bookman Old Style"/>
                  <a:cs typeface="Bookman Old Style"/>
                  <a:sym typeface="Bookman Old Style"/>
                </a:rPr>
                <a:t>
</a:t>
              </a:r>
              <a:r>
                <a:rPr lang="fr-FR" sz="1800" dirty="0">
                  <a:solidFill>
                    <a:schemeClr val="dk1"/>
                  </a:solidFill>
                  <a:latin typeface="Bookman Old Style"/>
                  <a:ea typeface="Bookman Old Style"/>
                  <a:cs typeface="Bookman Old Style"/>
                  <a:sym typeface="Bookman Old Style"/>
                </a:rPr>
                <a:t>Retard dans le versement des fonds demandés</a:t>
              </a:r>
              <a:r>
                <a:rPr lang="en-US" sz="1800" b="0" i="0" u="none" strike="noStrike" cap="none" dirty="0">
                  <a:solidFill>
                    <a:schemeClr val="dk1"/>
                  </a:solidFill>
                  <a:latin typeface="Bookman Old Style"/>
                  <a:ea typeface="Bookman Old Style"/>
                  <a:cs typeface="Bookman Old Style"/>
                  <a:sym typeface="Bookman Old Style"/>
                </a:rPr>
                <a:t>.</a:t>
              </a:r>
              <a:endParaRPr dirty="0"/>
            </a:p>
          </p:txBody>
        </p:sp>
      </p:grpSp>
      <p:sp>
        <p:nvSpPr>
          <p:cNvPr id="188" name="Google Shape;188;p9"/>
          <p:cNvSpPr txBox="1">
            <a:spLocks noGrp="1"/>
          </p:cNvSpPr>
          <p:nvPr>
            <p:ph type="title"/>
          </p:nvPr>
        </p:nvSpPr>
        <p:spPr>
          <a:xfrm>
            <a:off x="142876" y="188640"/>
            <a:ext cx="8533580" cy="1008112"/>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400" dirty="0"/>
              <a:t>2022 Rapport du </a:t>
            </a:r>
            <a:r>
              <a:rPr lang="en-US" sz="1400" dirty="0" err="1"/>
              <a:t>Comité</a:t>
            </a:r>
            <a:r>
              <a:rPr lang="en-US" sz="1400" dirty="0"/>
              <a:t> </a:t>
            </a:r>
            <a:r>
              <a:rPr lang="en-US" sz="1400" dirty="0" err="1"/>
              <a:t>d'audit</a:t>
            </a:r>
            <a:r>
              <a:rPr lang="en-US" sz="1400" dirty="0"/>
              <a:t> de </a:t>
            </a:r>
            <a:r>
              <a:rPr lang="en-US" sz="1400" dirty="0" err="1"/>
              <a:t>l'OMD</a:t>
            </a:r>
            <a:r>
              <a:rPr lang="en-US" sz="1400" dirty="0"/>
              <a:t>-AOC</a:t>
            </a:r>
            <a:endParaRPr dirty="0"/>
          </a:p>
        </p:txBody>
      </p:sp>
    </p:spTree>
  </p:cSld>
  <p:clrMapOvr>
    <a:masterClrMapping/>
  </p:clrMapOvr>
  <p:transition spd="slow">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0"/>
          <p:cNvSpPr txBox="1">
            <a:spLocks noGrp="1"/>
          </p:cNvSpPr>
          <p:nvPr>
            <p:ph type="body" idx="1"/>
          </p:nvPr>
        </p:nvSpPr>
        <p:spPr>
          <a:xfrm>
            <a:off x="323850" y="1433513"/>
            <a:ext cx="8496300" cy="4884737"/>
          </a:xfrm>
          <a:prstGeom prst="rect">
            <a:avLst/>
          </a:prstGeom>
          <a:noFill/>
          <a:ln>
            <a:noFill/>
          </a:ln>
        </p:spPr>
        <p:txBody>
          <a:bodyPr spcFirstLastPara="1" wrap="square" lIns="91425" tIns="45700" rIns="91425" bIns="45700" anchor="t" anchorCtr="0">
            <a:noAutofit/>
          </a:bodyPr>
          <a:lstStyle/>
          <a:p>
            <a:pPr marL="109537" lvl="0" indent="0" algn="just" rtl="0">
              <a:spcBef>
                <a:spcPts val="0"/>
              </a:spcBef>
              <a:spcAft>
                <a:spcPts val="0"/>
              </a:spcAft>
              <a:buSzPts val="1632"/>
              <a:buFont typeface="Noto Sans Symbols"/>
              <a:buNone/>
            </a:pPr>
            <a:r>
              <a:rPr lang="en-US" sz="2400" b="1">
                <a:latin typeface="Bookman Old Style"/>
                <a:ea typeface="Bookman Old Style"/>
                <a:cs typeface="Bookman Old Style"/>
                <a:sym typeface="Bookman Old Style"/>
              </a:rPr>
              <a:t>Portrait instantané de la région </a:t>
            </a:r>
            <a:endParaRPr/>
          </a:p>
          <a:p>
            <a:pPr marL="109537" lvl="0" indent="0" algn="just" rtl="0">
              <a:spcBef>
                <a:spcPts val="400"/>
              </a:spcBef>
              <a:spcAft>
                <a:spcPts val="0"/>
              </a:spcAft>
              <a:buSzPts val="1632"/>
              <a:buFont typeface="Noto Sans Symbols"/>
              <a:buNone/>
            </a:pPr>
            <a:r>
              <a:rPr lang="en-US" sz="2400" b="1">
                <a:latin typeface="Bookman Old Style"/>
                <a:ea typeface="Bookman Old Style"/>
                <a:cs typeface="Bookman Old Style"/>
                <a:sym typeface="Bookman Old Style"/>
              </a:rPr>
              <a:t>Structures</a:t>
            </a:r>
            <a:endParaRPr/>
          </a:p>
          <a:p>
            <a:pPr marL="109537" lvl="0" indent="0" algn="just" rtl="0">
              <a:spcBef>
                <a:spcPts val="400"/>
              </a:spcBef>
              <a:spcAft>
                <a:spcPts val="0"/>
              </a:spcAft>
              <a:buSzPts val="1632"/>
              <a:buFont typeface="Noto Sans Symbols"/>
              <a:buNone/>
            </a:pPr>
            <a:endParaRPr sz="2400" b="1">
              <a:latin typeface="Bookman Old Style"/>
              <a:ea typeface="Bookman Old Style"/>
              <a:cs typeface="Bookman Old Style"/>
              <a:sym typeface="Bookman Old Style"/>
            </a:endParaRPr>
          </a:p>
          <a:p>
            <a:pPr marL="109537" lvl="0" indent="0" algn="just" rtl="0">
              <a:spcBef>
                <a:spcPts val="400"/>
              </a:spcBef>
              <a:spcAft>
                <a:spcPts val="0"/>
              </a:spcAft>
              <a:buSzPts val="1632"/>
              <a:buFont typeface="Noto Sans Symbols"/>
              <a:buNone/>
            </a:pPr>
            <a:endParaRPr sz="2400" b="1">
              <a:latin typeface="Bookman Old Style"/>
              <a:ea typeface="Bookman Old Style"/>
              <a:cs typeface="Bookman Old Style"/>
              <a:sym typeface="Bookman Old Style"/>
            </a:endParaRPr>
          </a:p>
          <a:p>
            <a:pPr marL="109537" lvl="0" indent="0" algn="just" rtl="0">
              <a:spcBef>
                <a:spcPts val="400"/>
              </a:spcBef>
              <a:spcAft>
                <a:spcPts val="0"/>
              </a:spcAft>
              <a:buSzPts val="1632"/>
              <a:buFont typeface="Noto Sans Symbols"/>
              <a:buNone/>
            </a:pPr>
            <a:endParaRPr sz="2400" b="1">
              <a:latin typeface="Bookman Old Style"/>
              <a:ea typeface="Bookman Old Style"/>
              <a:cs typeface="Bookman Old Style"/>
              <a:sym typeface="Bookman Old Style"/>
            </a:endParaRPr>
          </a:p>
          <a:p>
            <a:pPr marL="109537" lvl="0" indent="0" algn="just" rtl="0">
              <a:spcBef>
                <a:spcPts val="400"/>
              </a:spcBef>
              <a:spcAft>
                <a:spcPts val="0"/>
              </a:spcAft>
              <a:buSzPts val="1632"/>
              <a:buFont typeface="Noto Sans Symbols"/>
              <a:buNone/>
            </a:pPr>
            <a:r>
              <a:rPr lang="en-US" sz="2400" b="1">
                <a:latin typeface="Bookman Old Style"/>
                <a:ea typeface="Bookman Old Style"/>
                <a:cs typeface="Bookman Old Style"/>
                <a:sym typeface="Bookman Old Style"/>
              </a:rPr>
              <a:t> </a:t>
            </a:r>
            <a:endParaRPr/>
          </a:p>
          <a:p>
            <a:pPr marL="109537" lvl="0" indent="0" algn="just" rtl="0">
              <a:spcBef>
                <a:spcPts val="400"/>
              </a:spcBef>
              <a:spcAft>
                <a:spcPts val="0"/>
              </a:spcAft>
              <a:buSzPts val="1632"/>
              <a:buFont typeface="Noto Sans Symbols"/>
              <a:buNone/>
            </a:pPr>
            <a:endParaRPr sz="2400">
              <a:latin typeface="Bookman Old Style"/>
              <a:ea typeface="Bookman Old Style"/>
              <a:cs typeface="Bookman Old Style"/>
              <a:sym typeface="Bookman Old Style"/>
            </a:endParaRPr>
          </a:p>
          <a:p>
            <a:pPr marL="109537" lvl="0" indent="0" algn="just" rtl="0">
              <a:spcBef>
                <a:spcPts val="400"/>
              </a:spcBef>
              <a:spcAft>
                <a:spcPts val="0"/>
              </a:spcAft>
              <a:buSzPts val="1632"/>
              <a:buFont typeface="Noto Sans Symbols"/>
              <a:buNone/>
            </a:pPr>
            <a:endParaRPr sz="2400">
              <a:latin typeface="Bookman Old Style"/>
              <a:ea typeface="Bookman Old Style"/>
              <a:cs typeface="Bookman Old Style"/>
              <a:sym typeface="Bookman Old Style"/>
            </a:endParaRPr>
          </a:p>
          <a:p>
            <a:pPr marL="109537" lvl="0" indent="0" algn="just" rtl="0">
              <a:spcBef>
                <a:spcPts val="400"/>
              </a:spcBef>
              <a:spcAft>
                <a:spcPts val="0"/>
              </a:spcAft>
              <a:buSzPts val="1632"/>
              <a:buFont typeface="Noto Sans Symbols"/>
              <a:buNone/>
            </a:pPr>
            <a:endParaRPr sz="2400">
              <a:latin typeface="Bookman Old Style"/>
              <a:ea typeface="Bookman Old Style"/>
              <a:cs typeface="Bookman Old Style"/>
              <a:sym typeface="Bookman Old Style"/>
            </a:endParaRPr>
          </a:p>
          <a:p>
            <a:pPr marL="109537" lvl="0" indent="0" algn="just" rtl="0">
              <a:spcBef>
                <a:spcPts val="400"/>
              </a:spcBef>
              <a:spcAft>
                <a:spcPts val="0"/>
              </a:spcAft>
              <a:buSzPts val="1632"/>
              <a:buFont typeface="Noto Sans Symbols"/>
              <a:buNone/>
            </a:pPr>
            <a:endParaRPr sz="2400">
              <a:latin typeface="Bookman Old Style"/>
              <a:ea typeface="Bookman Old Style"/>
              <a:cs typeface="Bookman Old Style"/>
              <a:sym typeface="Bookman Old Style"/>
            </a:endParaRPr>
          </a:p>
          <a:p>
            <a:pPr marL="109537" lvl="0" indent="0" algn="just" rtl="0">
              <a:spcBef>
                <a:spcPts val="400"/>
              </a:spcBef>
              <a:spcAft>
                <a:spcPts val="0"/>
              </a:spcAft>
              <a:buSzPts val="1632"/>
              <a:buFont typeface="Noto Sans Symbols"/>
              <a:buNone/>
            </a:pPr>
            <a:endParaRPr sz="2400">
              <a:latin typeface="Bookman Old Style"/>
              <a:ea typeface="Bookman Old Style"/>
              <a:cs typeface="Bookman Old Style"/>
              <a:sym typeface="Bookman Old Style"/>
            </a:endParaRPr>
          </a:p>
          <a:p>
            <a:pPr marL="109537" lvl="0" indent="0" algn="just" rtl="0">
              <a:spcBef>
                <a:spcPts val="400"/>
              </a:spcBef>
              <a:spcAft>
                <a:spcPts val="0"/>
              </a:spcAft>
              <a:buSzPts val="1632"/>
              <a:buFont typeface="Noto Sans Symbols"/>
              <a:buNone/>
            </a:pPr>
            <a:endParaRPr sz="2400">
              <a:latin typeface="Bookman Old Style"/>
              <a:ea typeface="Bookman Old Style"/>
              <a:cs typeface="Bookman Old Style"/>
              <a:sym typeface="Bookman Old Style"/>
            </a:endParaRPr>
          </a:p>
          <a:p>
            <a:pPr marL="365125" lvl="0" indent="-255587" algn="just" rtl="0">
              <a:spcBef>
                <a:spcPts val="400"/>
              </a:spcBef>
              <a:spcAft>
                <a:spcPts val="0"/>
              </a:spcAft>
              <a:buSzPts val="1632"/>
              <a:buFont typeface="Noto Sans Symbols"/>
              <a:buNone/>
            </a:pPr>
            <a:endParaRPr sz="2400">
              <a:latin typeface="Bookman Old Style"/>
              <a:ea typeface="Bookman Old Style"/>
              <a:cs typeface="Bookman Old Style"/>
              <a:sym typeface="Bookman Old Style"/>
            </a:endParaRPr>
          </a:p>
          <a:p>
            <a:pPr marL="365125" lvl="0" indent="-255587" algn="just" rtl="0">
              <a:spcBef>
                <a:spcPts val="400"/>
              </a:spcBef>
              <a:spcAft>
                <a:spcPts val="0"/>
              </a:spcAft>
              <a:buSzPts val="1632"/>
              <a:buFont typeface="Noto Sans Symbols"/>
              <a:buNone/>
            </a:pPr>
            <a:endParaRPr sz="2400">
              <a:latin typeface="Bookman Old Style"/>
              <a:ea typeface="Bookman Old Style"/>
              <a:cs typeface="Bookman Old Style"/>
              <a:sym typeface="Bookman Old Style"/>
            </a:endParaRPr>
          </a:p>
          <a:p>
            <a:pPr marL="365125" lvl="0" indent="-255587" algn="just" rtl="0">
              <a:lnSpc>
                <a:spcPct val="150000"/>
              </a:lnSpc>
              <a:spcBef>
                <a:spcPts val="400"/>
              </a:spcBef>
              <a:spcAft>
                <a:spcPts val="0"/>
              </a:spcAft>
              <a:buSzPts val="1632"/>
              <a:buFont typeface="Noto Sans Symbols"/>
              <a:buNone/>
            </a:pPr>
            <a:endParaRPr sz="2400">
              <a:latin typeface="Bookman Old Style"/>
              <a:ea typeface="Bookman Old Style"/>
              <a:cs typeface="Bookman Old Style"/>
              <a:sym typeface="Bookman Old Style"/>
            </a:endParaRPr>
          </a:p>
          <a:p>
            <a:pPr marL="365125" lvl="0" indent="-151955" algn="just" rtl="0">
              <a:lnSpc>
                <a:spcPct val="150000"/>
              </a:lnSpc>
              <a:spcBef>
                <a:spcPts val="400"/>
              </a:spcBef>
              <a:spcAft>
                <a:spcPts val="0"/>
              </a:spcAft>
              <a:buSzPts val="1632"/>
              <a:buNone/>
            </a:pPr>
            <a:endParaRPr sz="2400">
              <a:latin typeface="Bookman Old Style"/>
              <a:ea typeface="Bookman Old Style"/>
              <a:cs typeface="Bookman Old Style"/>
              <a:sym typeface="Bookman Old Style"/>
            </a:endParaRPr>
          </a:p>
          <a:p>
            <a:pPr marL="365125" lvl="0" indent="-151955" algn="just" rtl="0">
              <a:spcBef>
                <a:spcPts val="400"/>
              </a:spcBef>
              <a:spcAft>
                <a:spcPts val="0"/>
              </a:spcAft>
              <a:buSzPts val="1632"/>
              <a:buNone/>
            </a:pPr>
            <a:endParaRPr sz="2400">
              <a:latin typeface="Bookman Old Style"/>
              <a:ea typeface="Bookman Old Style"/>
              <a:cs typeface="Bookman Old Style"/>
              <a:sym typeface="Bookman Old Style"/>
            </a:endParaRPr>
          </a:p>
          <a:p>
            <a:pPr marL="365125" lvl="0" indent="-151955" algn="just" rtl="0">
              <a:spcBef>
                <a:spcPts val="400"/>
              </a:spcBef>
              <a:spcAft>
                <a:spcPts val="0"/>
              </a:spcAft>
              <a:buSzPts val="1632"/>
              <a:buNone/>
            </a:pPr>
            <a:endParaRPr sz="2400">
              <a:latin typeface="Bookman Old Style"/>
              <a:ea typeface="Bookman Old Style"/>
              <a:cs typeface="Bookman Old Style"/>
              <a:sym typeface="Bookman Old Style"/>
            </a:endParaRPr>
          </a:p>
          <a:p>
            <a:pPr marL="365125" lvl="0" indent="-151955" algn="just" rtl="0">
              <a:spcBef>
                <a:spcPts val="400"/>
              </a:spcBef>
              <a:spcAft>
                <a:spcPts val="0"/>
              </a:spcAft>
              <a:buSzPts val="1632"/>
              <a:buNone/>
            </a:pPr>
            <a:endParaRPr sz="2400">
              <a:latin typeface="Bookman Old Style"/>
              <a:ea typeface="Bookman Old Style"/>
              <a:cs typeface="Bookman Old Style"/>
              <a:sym typeface="Bookman Old Style"/>
            </a:endParaRPr>
          </a:p>
          <a:p>
            <a:pPr marL="109537" lvl="0" indent="0" algn="just" rtl="0">
              <a:spcBef>
                <a:spcPts val="400"/>
              </a:spcBef>
              <a:spcAft>
                <a:spcPts val="0"/>
              </a:spcAft>
              <a:buSzPts val="1632"/>
              <a:buFont typeface="Noto Sans Symbols"/>
              <a:buNone/>
            </a:pPr>
            <a:endParaRPr sz="2400">
              <a:latin typeface="Bookman Old Style"/>
              <a:ea typeface="Bookman Old Style"/>
              <a:cs typeface="Bookman Old Style"/>
              <a:sym typeface="Bookman Old Style"/>
            </a:endParaRPr>
          </a:p>
          <a:p>
            <a:pPr marL="365125" lvl="0" indent="-151955" algn="just" rtl="0">
              <a:spcBef>
                <a:spcPts val="400"/>
              </a:spcBef>
              <a:spcAft>
                <a:spcPts val="0"/>
              </a:spcAft>
              <a:buSzPts val="1632"/>
              <a:buNone/>
            </a:pPr>
            <a:endParaRPr sz="2400">
              <a:latin typeface="Bookman Old Style"/>
              <a:ea typeface="Bookman Old Style"/>
              <a:cs typeface="Bookman Old Style"/>
              <a:sym typeface="Bookman Old Style"/>
            </a:endParaRPr>
          </a:p>
          <a:p>
            <a:pPr marL="365125" lvl="0" indent="-151955" algn="just" rtl="0">
              <a:spcBef>
                <a:spcPts val="400"/>
              </a:spcBef>
              <a:spcAft>
                <a:spcPts val="0"/>
              </a:spcAft>
              <a:buSzPts val="1632"/>
              <a:buNone/>
            </a:pPr>
            <a:endParaRPr sz="2400">
              <a:latin typeface="Bookman Old Style"/>
              <a:ea typeface="Bookman Old Style"/>
              <a:cs typeface="Bookman Old Style"/>
              <a:sym typeface="Bookman Old Style"/>
            </a:endParaRPr>
          </a:p>
        </p:txBody>
      </p:sp>
      <p:pic>
        <p:nvPicPr>
          <p:cNvPr id="195" name="Google Shape;195;p10"/>
          <p:cNvPicPr preferRelativeResize="0"/>
          <p:nvPr/>
        </p:nvPicPr>
        <p:blipFill rotWithShape="1">
          <a:blip r:embed="rId3">
            <a:alphaModFix/>
          </a:blip>
          <a:srcRect/>
          <a:stretch/>
        </p:blipFill>
        <p:spPr>
          <a:xfrm>
            <a:off x="542925" y="266700"/>
            <a:ext cx="933450" cy="804863"/>
          </a:xfrm>
          <a:prstGeom prst="rect">
            <a:avLst/>
          </a:prstGeom>
          <a:noFill/>
          <a:ln>
            <a:noFill/>
          </a:ln>
        </p:spPr>
      </p:pic>
      <p:grpSp>
        <p:nvGrpSpPr>
          <p:cNvPr id="196" name="Google Shape;196;p10"/>
          <p:cNvGrpSpPr/>
          <p:nvPr/>
        </p:nvGrpSpPr>
        <p:grpSpPr>
          <a:xfrm>
            <a:off x="3354150" y="2276872"/>
            <a:ext cx="4388887" cy="3816424"/>
            <a:chOff x="853556" y="0"/>
            <a:chExt cx="4388887" cy="3816424"/>
          </a:xfrm>
        </p:grpSpPr>
        <p:sp>
          <p:nvSpPr>
            <p:cNvPr id="197" name="Google Shape;197;p10"/>
            <p:cNvSpPr/>
            <p:nvPr/>
          </p:nvSpPr>
          <p:spPr>
            <a:xfrm>
              <a:off x="853556" y="0"/>
              <a:ext cx="3816424" cy="3816424"/>
            </a:xfrm>
            <a:prstGeom prst="triangle">
              <a:avLst>
                <a:gd name="adj" fmla="val 50000"/>
              </a:avLst>
            </a:prstGeom>
            <a:gradFill>
              <a:gsLst>
                <a:gs pos="0">
                  <a:srgbClr val="024759"/>
                </a:gs>
                <a:gs pos="50000">
                  <a:srgbClr val="077390"/>
                </a:gs>
                <a:gs pos="70000">
                  <a:srgbClr val="1885A2"/>
                </a:gs>
                <a:gs pos="100000">
                  <a:srgbClr val="35A3C5"/>
                </a:gs>
              </a:gsLst>
              <a:lin ang="16200000" scaled="0"/>
            </a:gradFill>
            <a:ln>
              <a:noFill/>
            </a:ln>
            <a:effectLst>
              <a:outerShdw blurRad="63500" dist="381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0"/>
            <p:cNvSpPr/>
            <p:nvPr/>
          </p:nvSpPr>
          <p:spPr>
            <a:xfrm>
              <a:off x="2761768" y="383692"/>
              <a:ext cx="2480675" cy="903419"/>
            </a:xfrm>
            <a:prstGeom prst="roundRect">
              <a:avLst>
                <a:gd name="adj" fmla="val 16667"/>
              </a:avLst>
            </a:prstGeom>
            <a:solidFill>
              <a:schemeClr val="lt1">
                <a:alpha val="89803"/>
              </a:schemeClr>
            </a:solidFill>
            <a:ln w="9525" cap="flat" cmpd="sng">
              <a:solidFill>
                <a:srgbClr val="358FA7"/>
              </a:solidFill>
              <a:prstDash val="solid"/>
              <a:round/>
              <a:headEnd type="none" w="sm" len="sm"/>
              <a:tailEnd type="none" w="sm" len="sm"/>
            </a:ln>
            <a:effectLst>
              <a:outerShdw blurRad="50800" dist="381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0"/>
            <p:cNvSpPr txBox="1"/>
            <p:nvPr/>
          </p:nvSpPr>
          <p:spPr>
            <a:xfrm>
              <a:off x="2805869" y="427793"/>
              <a:ext cx="2392473" cy="815217"/>
            </a:xfrm>
            <a:prstGeom prst="rect">
              <a:avLst/>
            </a:prstGeom>
            <a:noFill/>
            <a:ln>
              <a:noFill/>
            </a:ln>
          </p:spPr>
          <p:txBody>
            <a:bodyPr spcFirstLastPara="1" wrap="square" lIns="87625" tIns="87625" rIns="87625" bIns="87625" anchor="ctr" anchorCtr="0">
              <a:noAutofit/>
            </a:bodyPr>
            <a:lstStyle/>
            <a:p>
              <a:pPr lvl="0" algn="ctr">
                <a:lnSpc>
                  <a:spcPct val="90000"/>
                </a:lnSpc>
                <a:buClr>
                  <a:schemeClr val="dk1"/>
                </a:buClr>
                <a:buSzPts val="2300"/>
              </a:pPr>
              <a:r>
                <a:rPr lang="en-US" sz="2300" dirty="0">
                  <a:solidFill>
                    <a:schemeClr val="dk1"/>
                  </a:solidFill>
                  <a:latin typeface="Bookman Old Style"/>
                  <a:ea typeface="Bookman Old Style"/>
                  <a:cs typeface="Bookman Old Style"/>
                  <a:sym typeface="Bookman Old Style"/>
                </a:rPr>
                <a:t>Bon leadership
</a:t>
              </a:r>
              <a:endParaRPr dirty="0"/>
            </a:p>
          </p:txBody>
        </p:sp>
        <p:sp>
          <p:nvSpPr>
            <p:cNvPr id="200" name="Google Shape;200;p10"/>
            <p:cNvSpPr/>
            <p:nvPr/>
          </p:nvSpPr>
          <p:spPr>
            <a:xfrm>
              <a:off x="2761768" y="1400038"/>
              <a:ext cx="2480675" cy="903419"/>
            </a:xfrm>
            <a:prstGeom prst="roundRect">
              <a:avLst>
                <a:gd name="adj" fmla="val 16667"/>
              </a:avLst>
            </a:prstGeom>
            <a:solidFill>
              <a:schemeClr val="lt1">
                <a:alpha val="89803"/>
              </a:schemeClr>
            </a:solidFill>
            <a:ln w="9525" cap="flat" cmpd="sng">
              <a:solidFill>
                <a:srgbClr val="358FA7"/>
              </a:solidFill>
              <a:prstDash val="solid"/>
              <a:round/>
              <a:headEnd type="none" w="sm" len="sm"/>
              <a:tailEnd type="none" w="sm" len="sm"/>
            </a:ln>
            <a:effectLst>
              <a:outerShdw blurRad="50800" dist="381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0"/>
            <p:cNvSpPr txBox="1"/>
            <p:nvPr/>
          </p:nvSpPr>
          <p:spPr>
            <a:xfrm>
              <a:off x="2805869" y="1444139"/>
              <a:ext cx="2392473" cy="815217"/>
            </a:xfrm>
            <a:prstGeom prst="rect">
              <a:avLst/>
            </a:prstGeom>
            <a:noFill/>
            <a:ln>
              <a:noFill/>
            </a:ln>
          </p:spPr>
          <p:txBody>
            <a:bodyPr spcFirstLastPara="1" wrap="square" lIns="87625" tIns="87625" rIns="87625" bIns="87625" anchor="ctr" anchorCtr="0">
              <a:noAutofit/>
            </a:bodyPr>
            <a:lstStyle/>
            <a:p>
              <a:pPr lvl="0" algn="ctr">
                <a:lnSpc>
                  <a:spcPct val="90000"/>
                </a:lnSpc>
                <a:buClr>
                  <a:schemeClr val="dk1"/>
                </a:buClr>
                <a:buSzPts val="2300"/>
              </a:pPr>
              <a:r>
                <a:rPr lang="en-US" sz="2300" dirty="0">
                  <a:solidFill>
                    <a:schemeClr val="dk1"/>
                  </a:solidFill>
                  <a:latin typeface="Bookman Old Style"/>
                  <a:ea typeface="Bookman Old Style"/>
                  <a:cs typeface="Bookman Old Style"/>
                  <a:sym typeface="Bookman Old Style"/>
                </a:rPr>
                <a:t>Bien </a:t>
              </a:r>
              <a:r>
                <a:rPr lang="en-US" sz="2300" dirty="0" err="1">
                  <a:solidFill>
                    <a:schemeClr val="dk1"/>
                  </a:solidFill>
                  <a:latin typeface="Bookman Old Style"/>
                  <a:ea typeface="Bookman Old Style"/>
                  <a:cs typeface="Bookman Old Style"/>
                  <a:sym typeface="Bookman Old Style"/>
                </a:rPr>
                <a:t>doté</a:t>
              </a:r>
              <a:r>
                <a:rPr lang="en-US" sz="2300" dirty="0">
                  <a:solidFill>
                    <a:schemeClr val="dk1"/>
                  </a:solidFill>
                  <a:latin typeface="Bookman Old Style"/>
                  <a:ea typeface="Bookman Old Style"/>
                  <a:cs typeface="Bookman Old Style"/>
                  <a:sym typeface="Bookman Old Style"/>
                </a:rPr>
                <a:t> </a:t>
              </a:r>
              <a:r>
                <a:rPr lang="en-US" sz="2300" dirty="0" err="1">
                  <a:solidFill>
                    <a:schemeClr val="dk1"/>
                  </a:solidFill>
                  <a:latin typeface="Bookman Old Style"/>
                  <a:ea typeface="Bookman Old Style"/>
                  <a:cs typeface="Bookman Old Style"/>
                  <a:sym typeface="Bookman Old Style"/>
                </a:rPr>
                <a:t>en</a:t>
              </a:r>
              <a:r>
                <a:rPr lang="en-US" sz="2300" dirty="0">
                  <a:solidFill>
                    <a:schemeClr val="dk1"/>
                  </a:solidFill>
                  <a:latin typeface="Bookman Old Style"/>
                  <a:ea typeface="Bookman Old Style"/>
                  <a:cs typeface="Bookman Old Style"/>
                  <a:sym typeface="Bookman Old Style"/>
                </a:rPr>
                <a:t> personnel
</a:t>
              </a:r>
              <a:endParaRPr dirty="0"/>
            </a:p>
          </p:txBody>
        </p:sp>
        <p:sp>
          <p:nvSpPr>
            <p:cNvPr id="202" name="Google Shape;202;p10"/>
            <p:cNvSpPr/>
            <p:nvPr/>
          </p:nvSpPr>
          <p:spPr>
            <a:xfrm>
              <a:off x="2761768" y="2416385"/>
              <a:ext cx="2480675" cy="903419"/>
            </a:xfrm>
            <a:prstGeom prst="roundRect">
              <a:avLst>
                <a:gd name="adj" fmla="val 16667"/>
              </a:avLst>
            </a:prstGeom>
            <a:solidFill>
              <a:schemeClr val="lt1">
                <a:alpha val="89803"/>
              </a:schemeClr>
            </a:solidFill>
            <a:ln w="9525" cap="flat" cmpd="sng">
              <a:solidFill>
                <a:srgbClr val="358FA7"/>
              </a:solidFill>
              <a:prstDash val="solid"/>
              <a:round/>
              <a:headEnd type="none" w="sm" len="sm"/>
              <a:tailEnd type="none" w="sm" len="sm"/>
            </a:ln>
            <a:effectLst>
              <a:outerShdw blurRad="50800" dist="381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0"/>
            <p:cNvSpPr txBox="1"/>
            <p:nvPr/>
          </p:nvSpPr>
          <p:spPr>
            <a:xfrm>
              <a:off x="2805869" y="2460486"/>
              <a:ext cx="2392473" cy="815217"/>
            </a:xfrm>
            <a:prstGeom prst="rect">
              <a:avLst/>
            </a:prstGeom>
            <a:noFill/>
            <a:ln>
              <a:noFill/>
            </a:ln>
          </p:spPr>
          <p:txBody>
            <a:bodyPr spcFirstLastPara="1" wrap="square" lIns="87625" tIns="87625" rIns="87625" bIns="87625" anchor="ctr" anchorCtr="0">
              <a:noAutofit/>
            </a:bodyPr>
            <a:lstStyle/>
            <a:p>
              <a:pPr lvl="0" algn="ctr">
                <a:lnSpc>
                  <a:spcPct val="90000"/>
                </a:lnSpc>
                <a:buClr>
                  <a:schemeClr val="dk1"/>
                </a:buClr>
                <a:buSzPts val="2300"/>
              </a:pPr>
              <a:r>
                <a:rPr lang="en-US" sz="2300" dirty="0">
                  <a:solidFill>
                    <a:schemeClr val="dk1"/>
                  </a:solidFill>
                  <a:latin typeface="Bookman Old Style"/>
                  <a:ea typeface="Bookman Old Style"/>
                  <a:cs typeface="Bookman Old Style"/>
                  <a:sym typeface="Bookman Old Style"/>
                </a:rPr>
                <a:t>Bonne infrastructure
</a:t>
              </a:r>
              <a:endParaRPr dirty="0"/>
            </a:p>
          </p:txBody>
        </p:sp>
      </p:grpSp>
      <p:sp>
        <p:nvSpPr>
          <p:cNvPr id="204" name="Google Shape;204;p10"/>
          <p:cNvSpPr txBox="1">
            <a:spLocks noGrp="1"/>
          </p:cNvSpPr>
          <p:nvPr>
            <p:ph type="title"/>
          </p:nvPr>
        </p:nvSpPr>
        <p:spPr>
          <a:xfrm>
            <a:off x="142876" y="188640"/>
            <a:ext cx="8533580" cy="1008112"/>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r>
              <a:rPr lang="en-US" sz="1400" dirty="0"/>
              <a:t>2022 Rapport du </a:t>
            </a:r>
            <a:r>
              <a:rPr lang="en-US" sz="1400" dirty="0" err="1"/>
              <a:t>Comité</a:t>
            </a:r>
            <a:r>
              <a:rPr lang="en-US" sz="1400" dirty="0"/>
              <a:t> </a:t>
            </a:r>
            <a:r>
              <a:rPr lang="en-US" sz="1400" dirty="0" err="1"/>
              <a:t>d'audit</a:t>
            </a:r>
            <a:r>
              <a:rPr lang="en-US" sz="1400" dirty="0"/>
              <a:t> de </a:t>
            </a:r>
            <a:r>
              <a:rPr lang="en-US" sz="1400" dirty="0" err="1"/>
              <a:t>l'OMD</a:t>
            </a:r>
            <a:r>
              <a:rPr lang="en-US" sz="1400" dirty="0"/>
              <a:t>-AOC</a:t>
            </a:r>
            <a:endParaRPr dirty="0"/>
          </a:p>
        </p:txBody>
      </p:sp>
    </p:spTree>
  </p:cSld>
  <p:clrMapOvr>
    <a:masterClrMapping/>
  </p:clrMapOvr>
  <p:transition spd="slow">
    <p:wedge/>
  </p:transition>
</p:sld>
</file>

<file path=ppt/theme/theme1.xml><?xml version="1.0" encoding="utf-8"?>
<a:theme xmlns:a="http://schemas.openxmlformats.org/drawingml/2006/main" name="Concourse">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5576</Words>
  <Application>Microsoft Office PowerPoint</Application>
  <PresentationFormat>On-screen Show (4:3)</PresentationFormat>
  <Paragraphs>788</Paragraphs>
  <Slides>50</Slides>
  <Notes>50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Verdana</vt:lpstr>
      <vt:lpstr>Arial</vt:lpstr>
      <vt:lpstr>Calibri</vt:lpstr>
      <vt:lpstr>Bookman Old Style</vt:lpstr>
      <vt:lpstr>Noto Sans Symbols</vt:lpstr>
      <vt:lpstr>Lucida Sans</vt:lpstr>
      <vt:lpstr>Gill Sans</vt:lpstr>
      <vt:lpstr>Times New Roman</vt:lpstr>
      <vt:lpstr>Arial Black</vt:lpstr>
      <vt:lpstr>Concourse</vt:lpstr>
      <vt:lpstr>PowerPoint Presentation</vt:lpstr>
      <vt:lpstr>                                                                                                 2022 Rapport du comité d'audit de l'OMD-AOC</vt:lpstr>
      <vt:lpstr> 2022 Rapport du comité d'audit de l'OMD-AOC</vt:lpstr>
      <vt:lpstr>                                                                                                 2022 Rapport du comité d'audit de l'OMD-AOC</vt:lpstr>
      <vt:lpstr> 2022 Rapport du comité d'audit de l'OMD-AOC</vt:lpstr>
      <vt:lpstr>                                                                                                 2022 Rapport du comité d'audit de l'OMD-AOC</vt:lpstr>
      <vt:lpstr>                                                                                                 2022 Rapport du comité d'audit de l'OMD-AOC</vt:lpstr>
      <vt:lpstr>2022 Rapport du Comité d'audit de l'OMD-AOC</vt:lpstr>
      <vt:lpstr>2022 Rapport du Comité d'audit de l'OMD-AOC</vt:lpstr>
      <vt:lpstr>2022 Rapport du Comité d'audit de l'OMD-AOC</vt:lpstr>
      <vt:lpstr>2022 Rapport du Comité d'audit de l'OMD-AOC</vt:lpstr>
      <vt:lpstr>2022 Rapport du Comité d'audit de l'OMD-AOC</vt:lpstr>
      <vt:lpstr>2022 Rapport du Comité d'audit de l'OMD-AOC</vt:lpstr>
      <vt:lpstr>2022 Rapport du Comité d'audit de l'OMD-AOC</vt:lpstr>
      <vt:lpstr>2022 Rapport du Comité d'audit de l'OMD-AOC</vt:lpstr>
      <vt:lpstr>2022 Rapport du Comité d'audit de l'OMD-AOC</vt:lpstr>
      <vt:lpstr>2022 Rapport du Comité d'audit de l'OMD-AOC</vt:lpstr>
      <vt:lpstr>2022 Rapport du Comité d'audit de l'OMD-AOC</vt:lpstr>
      <vt:lpstr>2022 Rapport du Comité d'audit de l'OMD-AOC</vt:lpstr>
      <vt:lpstr>2022 Rapport du Comité d'audit de l'OMD-AOC</vt:lpstr>
      <vt:lpstr>2022 Rapport du Comité d'audit de l'OMD-AOC</vt:lpstr>
      <vt:lpstr>2022 Rapport du Comité d'audit de l'OMD-AOC</vt:lpstr>
      <vt:lpstr>2022 Rapport du Comité d'audit de l'OMD-AOC</vt:lpstr>
      <vt:lpstr>2022 Rapport du Comité d'audit de l'OMD-AOC</vt:lpstr>
      <vt:lpstr>2022 Rapport du Comité d'audit de l'OMD-AOC</vt:lpstr>
      <vt:lpstr>2022 Rapport du Comité d'audit de l'OMD-AOC</vt:lpstr>
      <vt:lpstr>                                                                                                 2022 Rapport du Comité d'audit de l'OMD-AOC</vt:lpstr>
      <vt:lpstr>2022 Rapport du Comité d'audit de l'OMD-AOC</vt:lpstr>
      <vt:lpstr>2022 Rapport du Comité d'audit de l'OMD-AOC</vt:lpstr>
      <vt:lpstr>2022 Rapport du Comité d'audit de l'OMD-AOC</vt:lpstr>
      <vt:lpstr>      2022 Rapport du comité d'audit de l'OMD-AOC</vt:lpstr>
      <vt:lpstr>2022 Rapport du Comité d'audit de l'OMD-AOC</vt:lpstr>
      <vt:lpstr>2022 Rapport du Comité d'audit de l'OMD-AOC</vt:lpstr>
      <vt:lpstr>2022 Rapport du Comité d'audit de l'OMD-AOC</vt:lpstr>
      <vt:lpstr>2022 Rapport du Comité d'audit de l'OMD-AOC</vt:lpstr>
      <vt:lpstr>2022 Rapport du Comité d'audit de l'OMD-AOC</vt:lpstr>
      <vt:lpstr>2022 Rapport du Comité d'audit de l'OMD-AOC</vt:lpstr>
      <vt:lpstr>2022 Rapport du Comité d'audit de l'OMD-AOC</vt:lpstr>
      <vt:lpstr>                                                                                         2022 Rapport du Comité d'audit de l'OMD-AOC</vt:lpstr>
      <vt:lpstr>2022 Rapport du comité d'audit de l'OMD-AOC</vt:lpstr>
      <vt:lpstr>2022 Rapport du comité d'audit de l'OMD-AOC</vt:lpstr>
      <vt:lpstr>2022 Rapport du comité d'audit de l'OMD-AOC</vt:lpstr>
      <vt:lpstr>2022 Rapport du comité d'audit de l'OMD-AOC</vt:lpstr>
      <vt:lpstr>2022 Rapport du comité d'audit de l'OMD-AOC</vt:lpstr>
      <vt:lpstr>2022 Rapport du comité d'audit de l'OMD-AOC</vt:lpstr>
      <vt:lpstr>2022 Rapport du comité d'audit de l'OMD-AOC</vt:lpstr>
      <vt:lpstr>2022 Rapport du comité d'audit de l'OMD-AOC</vt:lpstr>
      <vt:lpstr> 2022 Rapport du comité d'audit de l'OMD-AOC</vt:lpstr>
      <vt:lpstr>                                                                                                                                                2022 Rapport du comité d'audit de l'OMD-AOC</vt:lpstr>
      <vt:lpstr>                                                                                                  2022 Rapport du comité d'audit de l'OMD-AOC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enabieu</dc:creator>
  <cp:lastModifiedBy>Cherno Omar BARRY</cp:lastModifiedBy>
  <cp:revision>1</cp:revision>
  <dcterms:created xsi:type="dcterms:W3CDTF">2008-05-21T12:50:17Z</dcterms:created>
  <dcterms:modified xsi:type="dcterms:W3CDTF">2023-05-06T06:39:41Z</dcterms:modified>
</cp:coreProperties>
</file>